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30"/>
  </p:notesMasterIdLst>
  <p:sldIdLst>
    <p:sldId id="1179" r:id="rId4"/>
    <p:sldId id="1223" r:id="rId5"/>
    <p:sldId id="1253" r:id="rId6"/>
    <p:sldId id="1247" r:id="rId7"/>
    <p:sldId id="1244" r:id="rId8"/>
    <p:sldId id="1225" r:id="rId9"/>
    <p:sldId id="1224" r:id="rId10"/>
    <p:sldId id="1248" r:id="rId11"/>
    <p:sldId id="1232" r:id="rId12"/>
    <p:sldId id="1233" r:id="rId13"/>
    <p:sldId id="1234" r:id="rId14"/>
    <p:sldId id="1235" r:id="rId15"/>
    <p:sldId id="1249" r:id="rId16"/>
    <p:sldId id="1228" r:id="rId17"/>
    <p:sldId id="1229" r:id="rId18"/>
    <p:sldId id="1227" r:id="rId19"/>
    <p:sldId id="1240" r:id="rId20"/>
    <p:sldId id="1239" r:id="rId21"/>
    <p:sldId id="1241" r:id="rId22"/>
    <p:sldId id="1252" r:id="rId23"/>
    <p:sldId id="1250" r:id="rId24"/>
    <p:sldId id="1236" r:id="rId25"/>
    <p:sldId id="1237" r:id="rId26"/>
    <p:sldId id="1238" r:id="rId27"/>
    <p:sldId id="1254" r:id="rId28"/>
    <p:sldId id="122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F7"/>
    <a:srgbClr val="FF9999"/>
    <a:srgbClr val="3BACAA"/>
    <a:srgbClr val="009193"/>
    <a:srgbClr val="48D3D2"/>
    <a:srgbClr val="81DAE2"/>
    <a:srgbClr val="FBE5D6"/>
    <a:srgbClr val="FFF2CC"/>
    <a:srgbClr val="7030A0"/>
    <a:srgbClr val="58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89801"/>
  </p:normalViewPr>
  <p:slideViewPr>
    <p:cSldViewPr snapToGrid="0" snapToObjects="1">
      <p:cViewPr>
        <p:scale>
          <a:sx n="100" d="100"/>
          <a:sy n="100" d="100"/>
        </p:scale>
        <p:origin x="48" y="-5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8A910-B400-4153-9FB9-583CD9EF42A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C05E86-B529-48B2-B480-D612C228947D}">
      <dgm:prSet phldrT="[文本]"/>
      <dgm:spPr/>
      <dgm:t>
        <a:bodyPr/>
        <a:lstStyle/>
        <a:p>
          <a:r>
            <a:rPr lang="zh-CN" altLang="en-US" dirty="0"/>
            <a:t>算法分类</a:t>
          </a:r>
        </a:p>
      </dgm:t>
    </dgm:pt>
    <dgm:pt modelId="{24667ABF-1729-4421-B11B-AE52E3158B15}" cxnId="{2794947E-BE95-4B01-AEB9-1EE46E877C00}" type="parTrans">
      <dgm:prSet/>
      <dgm:spPr/>
      <dgm:t>
        <a:bodyPr/>
        <a:lstStyle/>
        <a:p>
          <a:endParaRPr lang="zh-CN" altLang="en-US"/>
        </a:p>
      </dgm:t>
    </dgm:pt>
    <dgm:pt modelId="{5B64A0EC-C789-4114-8C43-E00B23EDF9C8}" cxnId="{2794947E-BE95-4B01-AEB9-1EE46E877C00}" type="sibTrans">
      <dgm:prSet/>
      <dgm:spPr/>
      <dgm:t>
        <a:bodyPr/>
        <a:lstStyle/>
        <a:p>
          <a:endParaRPr lang="zh-CN" altLang="en-US"/>
        </a:p>
      </dgm:t>
    </dgm:pt>
    <dgm:pt modelId="{E1ABDCE5-6597-4EF0-BF57-3DD38DFE2865}">
      <dgm:prSet phldrT="[文本]"/>
      <dgm:spPr/>
      <dgm:t>
        <a:bodyPr/>
        <a:lstStyle/>
        <a:p>
          <a:r>
            <a:rPr lang="en-US" altLang="zh-CN" dirty="0"/>
            <a:t>bbox+mask</a:t>
          </a:r>
          <a:endParaRPr lang="zh-CN" altLang="en-US" dirty="0"/>
        </a:p>
      </dgm:t>
    </dgm:pt>
    <dgm:pt modelId="{312BAE0F-30AA-4C1A-ACE8-E62D4CCAC809}" cxnId="{6989333E-1CC2-414E-B562-051492CCC1D9}" type="parTrans">
      <dgm:prSet/>
      <dgm:spPr/>
      <dgm:t>
        <a:bodyPr/>
        <a:lstStyle/>
        <a:p>
          <a:endParaRPr lang="zh-CN" altLang="en-US"/>
        </a:p>
      </dgm:t>
    </dgm:pt>
    <dgm:pt modelId="{745E9133-018B-4AED-A04E-45CBF0E13F0C}" cxnId="{6989333E-1CC2-414E-B562-051492CCC1D9}" type="sibTrans">
      <dgm:prSet/>
      <dgm:spPr/>
      <dgm:t>
        <a:bodyPr/>
        <a:lstStyle/>
        <a:p>
          <a:endParaRPr lang="zh-CN" altLang="en-US"/>
        </a:p>
      </dgm:t>
    </dgm:pt>
    <dgm:pt modelId="{1655523F-AF11-45AA-8A00-FF323D7111E5}">
      <dgm:prSet/>
      <dgm:spPr/>
      <dgm:t>
        <a:bodyPr/>
        <a:lstStyle/>
        <a:p>
          <a:r>
            <a:rPr lang="en-US" altLang="zh-CN" dirty="0" err="1"/>
            <a:t>bbox+point</a:t>
          </a:r>
          <a:endParaRPr lang="zh-CN" altLang="en-US" dirty="0"/>
        </a:p>
      </dgm:t>
    </dgm:pt>
    <dgm:pt modelId="{4A35E37F-C8CC-4478-9DCA-CB2DC7FCB1A7}" cxnId="{D53C4944-61A1-4591-9FDA-644C8D081924}" type="parTrans">
      <dgm:prSet/>
      <dgm:spPr/>
      <dgm:t>
        <a:bodyPr/>
        <a:lstStyle/>
        <a:p>
          <a:endParaRPr lang="zh-CN" altLang="en-US"/>
        </a:p>
      </dgm:t>
    </dgm:pt>
    <dgm:pt modelId="{446700DC-CF5C-49AE-9633-BF0109763F4A}" cxnId="{D53C4944-61A1-4591-9FDA-644C8D081924}" type="sibTrans">
      <dgm:prSet/>
      <dgm:spPr/>
      <dgm:t>
        <a:bodyPr/>
        <a:lstStyle/>
        <a:p>
          <a:endParaRPr lang="zh-CN" altLang="en-US"/>
        </a:p>
      </dgm:t>
    </dgm:pt>
    <dgm:pt modelId="{71DD1FFF-5491-4AC8-83CE-1521E4D23EF1}">
      <dgm:prSet/>
      <dgm:spPr/>
      <dgm:t>
        <a:bodyPr/>
        <a:lstStyle/>
        <a:p>
          <a:r>
            <a:rPr lang="en-US" altLang="zh-CN"/>
            <a:t>mask</a:t>
          </a:r>
          <a:endParaRPr lang="zh-CN" altLang="en-US"/>
        </a:p>
      </dgm:t>
    </dgm:pt>
    <dgm:pt modelId="{EC2E8CC7-7273-44F7-B6F6-868556EFE5D4}" cxnId="{B1D85547-8324-4048-875F-36FA386E8774}" type="parTrans">
      <dgm:prSet/>
      <dgm:spPr/>
      <dgm:t>
        <a:bodyPr/>
        <a:lstStyle/>
        <a:p>
          <a:endParaRPr lang="zh-CN" altLang="en-US"/>
        </a:p>
      </dgm:t>
    </dgm:pt>
    <dgm:pt modelId="{56B93D43-1083-47A9-9107-ECA1C37CF06E}" cxnId="{B1D85547-8324-4048-875F-36FA386E8774}" type="sibTrans">
      <dgm:prSet/>
      <dgm:spPr/>
      <dgm:t>
        <a:bodyPr/>
        <a:lstStyle/>
        <a:p>
          <a:endParaRPr lang="zh-CN" altLang="en-US"/>
        </a:p>
      </dgm:t>
    </dgm:pt>
    <dgm:pt modelId="{8F198677-B044-4542-9DA9-4A1C7A746496}" type="pres">
      <dgm:prSet presAssocID="{D2D8A910-B400-4153-9FB9-583CD9EF42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B04AE3-0FE1-4592-BE3D-3D77824CBD02}" type="pres">
      <dgm:prSet presAssocID="{26C05E86-B529-48B2-B480-D612C228947D}" presName="hierRoot1" presStyleCnt="0">
        <dgm:presLayoutVars>
          <dgm:hierBranch val="init"/>
        </dgm:presLayoutVars>
      </dgm:prSet>
      <dgm:spPr/>
    </dgm:pt>
    <dgm:pt modelId="{CCBE7CF8-C807-4004-AC72-A92B017F029D}" type="pres">
      <dgm:prSet presAssocID="{26C05E86-B529-48B2-B480-D612C228947D}" presName="rootComposite1" presStyleCnt="0"/>
      <dgm:spPr/>
    </dgm:pt>
    <dgm:pt modelId="{4BA3C0DC-C8BB-40E0-B4B9-03FE45ACB8E2}" type="pres">
      <dgm:prSet presAssocID="{26C05E86-B529-48B2-B480-D612C228947D}" presName="rootText1" presStyleLbl="node0" presStyleIdx="0" presStyleCnt="1">
        <dgm:presLayoutVars>
          <dgm:chPref val="3"/>
        </dgm:presLayoutVars>
      </dgm:prSet>
      <dgm:spPr/>
    </dgm:pt>
    <dgm:pt modelId="{E9C9ED94-DE2A-4E2D-971B-11A091B07EF4}" type="pres">
      <dgm:prSet presAssocID="{26C05E86-B529-48B2-B480-D612C228947D}" presName="rootConnector1" presStyleLbl="node1" presStyleIdx="0" presStyleCnt="0"/>
      <dgm:spPr/>
    </dgm:pt>
    <dgm:pt modelId="{49BA1D48-A98C-4D73-8D3F-126C82EA8FD3}" type="pres">
      <dgm:prSet presAssocID="{26C05E86-B529-48B2-B480-D612C228947D}" presName="hierChild2" presStyleCnt="0"/>
      <dgm:spPr/>
    </dgm:pt>
    <dgm:pt modelId="{28965102-EDE4-4E5F-829E-FD3BE3CA2D10}" type="pres">
      <dgm:prSet presAssocID="{4A35E37F-C8CC-4478-9DCA-CB2DC7FCB1A7}" presName="Name37" presStyleLbl="parChTrans1D2" presStyleIdx="0" presStyleCnt="3"/>
      <dgm:spPr/>
    </dgm:pt>
    <dgm:pt modelId="{3C0E4922-A641-4A0F-A101-8675E767435F}" type="pres">
      <dgm:prSet presAssocID="{1655523F-AF11-45AA-8A00-FF323D7111E5}" presName="hierRoot2" presStyleCnt="0">
        <dgm:presLayoutVars>
          <dgm:hierBranch val="init"/>
        </dgm:presLayoutVars>
      </dgm:prSet>
      <dgm:spPr/>
    </dgm:pt>
    <dgm:pt modelId="{44B3EE60-7718-4919-AD2C-AE773A8F8D69}" type="pres">
      <dgm:prSet presAssocID="{1655523F-AF11-45AA-8A00-FF323D7111E5}" presName="rootComposite" presStyleCnt="0"/>
      <dgm:spPr/>
    </dgm:pt>
    <dgm:pt modelId="{B06D5C6C-C74B-4218-BC9F-7A52602E6E6E}" type="pres">
      <dgm:prSet presAssocID="{1655523F-AF11-45AA-8A00-FF323D7111E5}" presName="rootText" presStyleLbl="node2" presStyleIdx="0" presStyleCnt="3">
        <dgm:presLayoutVars>
          <dgm:chPref val="3"/>
        </dgm:presLayoutVars>
      </dgm:prSet>
      <dgm:spPr/>
    </dgm:pt>
    <dgm:pt modelId="{6B1DAFED-54CA-4744-AD4A-922EFB9E42E6}" type="pres">
      <dgm:prSet presAssocID="{1655523F-AF11-45AA-8A00-FF323D7111E5}" presName="rootConnector" presStyleLbl="node2" presStyleIdx="0" presStyleCnt="3"/>
      <dgm:spPr/>
    </dgm:pt>
    <dgm:pt modelId="{87A3A0DE-9B30-442C-87AA-9115E96929BB}" type="pres">
      <dgm:prSet presAssocID="{1655523F-AF11-45AA-8A00-FF323D7111E5}" presName="hierChild4" presStyleCnt="0"/>
      <dgm:spPr/>
    </dgm:pt>
    <dgm:pt modelId="{4BA48BF4-DB86-4DF8-B894-6C46EBD4BC44}" type="pres">
      <dgm:prSet presAssocID="{1655523F-AF11-45AA-8A00-FF323D7111E5}" presName="hierChild5" presStyleCnt="0"/>
      <dgm:spPr/>
    </dgm:pt>
    <dgm:pt modelId="{C0280820-E8C5-48B2-B56B-C1CFA4B67114}" type="pres">
      <dgm:prSet presAssocID="{312BAE0F-30AA-4C1A-ACE8-E62D4CCAC809}" presName="Name37" presStyleLbl="parChTrans1D2" presStyleIdx="1" presStyleCnt="3"/>
      <dgm:spPr/>
    </dgm:pt>
    <dgm:pt modelId="{E1A6EC3E-B436-4B7B-B174-A02B5FD5C717}" type="pres">
      <dgm:prSet presAssocID="{E1ABDCE5-6597-4EF0-BF57-3DD38DFE2865}" presName="hierRoot2" presStyleCnt="0">
        <dgm:presLayoutVars>
          <dgm:hierBranch val="init"/>
        </dgm:presLayoutVars>
      </dgm:prSet>
      <dgm:spPr/>
    </dgm:pt>
    <dgm:pt modelId="{0FAD18DF-982A-458D-A0C7-1528E9C3251B}" type="pres">
      <dgm:prSet presAssocID="{E1ABDCE5-6597-4EF0-BF57-3DD38DFE2865}" presName="rootComposite" presStyleCnt="0"/>
      <dgm:spPr/>
    </dgm:pt>
    <dgm:pt modelId="{DE76D0BC-7D55-486D-B581-9EBF2BCEA3D6}" type="pres">
      <dgm:prSet presAssocID="{E1ABDCE5-6597-4EF0-BF57-3DD38DFE2865}" presName="rootText" presStyleLbl="node2" presStyleIdx="1" presStyleCnt="3">
        <dgm:presLayoutVars>
          <dgm:chPref val="3"/>
        </dgm:presLayoutVars>
      </dgm:prSet>
      <dgm:spPr/>
    </dgm:pt>
    <dgm:pt modelId="{15E469D4-FF08-484F-9619-C7AE74E7C478}" type="pres">
      <dgm:prSet presAssocID="{E1ABDCE5-6597-4EF0-BF57-3DD38DFE2865}" presName="rootConnector" presStyleLbl="node2" presStyleIdx="1" presStyleCnt="3"/>
      <dgm:spPr/>
    </dgm:pt>
    <dgm:pt modelId="{49900090-FF9F-4EAD-BD8A-0A0EB9908EA9}" type="pres">
      <dgm:prSet presAssocID="{E1ABDCE5-6597-4EF0-BF57-3DD38DFE2865}" presName="hierChild4" presStyleCnt="0"/>
      <dgm:spPr/>
    </dgm:pt>
    <dgm:pt modelId="{E9ABCFA4-C6B1-4031-A10E-659C43733D8B}" type="pres">
      <dgm:prSet presAssocID="{E1ABDCE5-6597-4EF0-BF57-3DD38DFE2865}" presName="hierChild5" presStyleCnt="0"/>
      <dgm:spPr/>
    </dgm:pt>
    <dgm:pt modelId="{E4191974-0AD6-4B1C-9824-BF70D9952BE5}" type="pres">
      <dgm:prSet presAssocID="{EC2E8CC7-7273-44F7-B6F6-868556EFE5D4}" presName="Name37" presStyleLbl="parChTrans1D2" presStyleIdx="2" presStyleCnt="3"/>
      <dgm:spPr/>
    </dgm:pt>
    <dgm:pt modelId="{8C4DF33E-3607-4578-97A4-5413CDCAB688}" type="pres">
      <dgm:prSet presAssocID="{71DD1FFF-5491-4AC8-83CE-1521E4D23EF1}" presName="hierRoot2" presStyleCnt="0">
        <dgm:presLayoutVars>
          <dgm:hierBranch val="init"/>
        </dgm:presLayoutVars>
      </dgm:prSet>
      <dgm:spPr/>
    </dgm:pt>
    <dgm:pt modelId="{56F56940-923A-4738-BA4E-3DE91F28A3E6}" type="pres">
      <dgm:prSet presAssocID="{71DD1FFF-5491-4AC8-83CE-1521E4D23EF1}" presName="rootComposite" presStyleCnt="0"/>
      <dgm:spPr/>
    </dgm:pt>
    <dgm:pt modelId="{E5D19D2C-7790-448A-827C-E3678BFFCB30}" type="pres">
      <dgm:prSet presAssocID="{71DD1FFF-5491-4AC8-83CE-1521E4D23EF1}" presName="rootText" presStyleLbl="node2" presStyleIdx="2" presStyleCnt="3">
        <dgm:presLayoutVars>
          <dgm:chPref val="3"/>
        </dgm:presLayoutVars>
      </dgm:prSet>
      <dgm:spPr/>
    </dgm:pt>
    <dgm:pt modelId="{0613FFE0-8223-46D2-BDDE-4D43261BF07B}" type="pres">
      <dgm:prSet presAssocID="{71DD1FFF-5491-4AC8-83CE-1521E4D23EF1}" presName="rootConnector" presStyleLbl="node2" presStyleIdx="2" presStyleCnt="3"/>
      <dgm:spPr/>
    </dgm:pt>
    <dgm:pt modelId="{930C2EF7-AD01-44BA-BEE5-66222634ECEE}" type="pres">
      <dgm:prSet presAssocID="{71DD1FFF-5491-4AC8-83CE-1521E4D23EF1}" presName="hierChild4" presStyleCnt="0"/>
      <dgm:spPr/>
    </dgm:pt>
    <dgm:pt modelId="{BEA9EC4E-57F9-4D52-851C-864570989F92}" type="pres">
      <dgm:prSet presAssocID="{71DD1FFF-5491-4AC8-83CE-1521E4D23EF1}" presName="hierChild5" presStyleCnt="0"/>
      <dgm:spPr/>
    </dgm:pt>
    <dgm:pt modelId="{045E7B1B-826D-4CE5-A4F6-53AF305B6879}" type="pres">
      <dgm:prSet presAssocID="{26C05E86-B529-48B2-B480-D612C228947D}" presName="hierChild3" presStyleCnt="0"/>
      <dgm:spPr/>
    </dgm:pt>
  </dgm:ptLst>
  <dgm:cxnLst>
    <dgm:cxn modelId="{D842E608-43F2-480C-A009-A23128E189D8}" type="presOf" srcId="{312BAE0F-30AA-4C1A-ACE8-E62D4CCAC809}" destId="{C0280820-E8C5-48B2-B56B-C1CFA4B67114}" srcOrd="0" destOrd="0" presId="urn:microsoft.com/office/officeart/2005/8/layout/orgChart1"/>
    <dgm:cxn modelId="{6989333E-1CC2-414E-B562-051492CCC1D9}" srcId="{26C05E86-B529-48B2-B480-D612C228947D}" destId="{E1ABDCE5-6597-4EF0-BF57-3DD38DFE2865}" srcOrd="1" destOrd="0" parTransId="{312BAE0F-30AA-4C1A-ACE8-E62D4CCAC809}" sibTransId="{745E9133-018B-4AED-A04E-45CBF0E13F0C}"/>
    <dgm:cxn modelId="{D53C4944-61A1-4591-9FDA-644C8D081924}" srcId="{26C05E86-B529-48B2-B480-D612C228947D}" destId="{1655523F-AF11-45AA-8A00-FF323D7111E5}" srcOrd="0" destOrd="0" parTransId="{4A35E37F-C8CC-4478-9DCA-CB2DC7FCB1A7}" sibTransId="{446700DC-CF5C-49AE-9633-BF0109763F4A}"/>
    <dgm:cxn modelId="{A594F266-E41F-4B95-B5D7-C91596BFA16C}" type="presOf" srcId="{26C05E86-B529-48B2-B480-D612C228947D}" destId="{E9C9ED94-DE2A-4E2D-971B-11A091B07EF4}" srcOrd="1" destOrd="0" presId="urn:microsoft.com/office/officeart/2005/8/layout/orgChart1"/>
    <dgm:cxn modelId="{B1D85547-8324-4048-875F-36FA386E8774}" srcId="{26C05E86-B529-48B2-B480-D612C228947D}" destId="{71DD1FFF-5491-4AC8-83CE-1521E4D23EF1}" srcOrd="2" destOrd="0" parTransId="{EC2E8CC7-7273-44F7-B6F6-868556EFE5D4}" sibTransId="{56B93D43-1083-47A9-9107-ECA1C37CF06E}"/>
    <dgm:cxn modelId="{52BC9869-2410-4787-8D57-E7EA755AC730}" type="presOf" srcId="{1655523F-AF11-45AA-8A00-FF323D7111E5}" destId="{B06D5C6C-C74B-4218-BC9F-7A52602E6E6E}" srcOrd="0" destOrd="0" presId="urn:microsoft.com/office/officeart/2005/8/layout/orgChart1"/>
    <dgm:cxn modelId="{F899166F-9CE8-4776-AE69-C7B4B3559DB2}" type="presOf" srcId="{E1ABDCE5-6597-4EF0-BF57-3DD38DFE2865}" destId="{DE76D0BC-7D55-486D-B581-9EBF2BCEA3D6}" srcOrd="0" destOrd="0" presId="urn:microsoft.com/office/officeart/2005/8/layout/orgChart1"/>
    <dgm:cxn modelId="{D7A84556-CCEF-4A4A-8FE4-E16DB1189DD8}" type="presOf" srcId="{26C05E86-B529-48B2-B480-D612C228947D}" destId="{4BA3C0DC-C8BB-40E0-B4B9-03FE45ACB8E2}" srcOrd="0" destOrd="0" presId="urn:microsoft.com/office/officeart/2005/8/layout/orgChart1"/>
    <dgm:cxn modelId="{2794947E-BE95-4B01-AEB9-1EE46E877C00}" srcId="{D2D8A910-B400-4153-9FB9-583CD9EF42AA}" destId="{26C05E86-B529-48B2-B480-D612C228947D}" srcOrd="0" destOrd="0" parTransId="{24667ABF-1729-4421-B11B-AE52E3158B15}" sibTransId="{5B64A0EC-C789-4114-8C43-E00B23EDF9C8}"/>
    <dgm:cxn modelId="{1F8FBD82-1DD6-4CC1-AF5D-5EE35930CFAE}" type="presOf" srcId="{71DD1FFF-5491-4AC8-83CE-1521E4D23EF1}" destId="{E5D19D2C-7790-448A-827C-E3678BFFCB30}" srcOrd="0" destOrd="0" presId="urn:microsoft.com/office/officeart/2005/8/layout/orgChart1"/>
    <dgm:cxn modelId="{83C175B6-9D7D-4707-B37C-CF82A87CB5EE}" type="presOf" srcId="{EC2E8CC7-7273-44F7-B6F6-868556EFE5D4}" destId="{E4191974-0AD6-4B1C-9824-BF70D9952BE5}" srcOrd="0" destOrd="0" presId="urn:microsoft.com/office/officeart/2005/8/layout/orgChart1"/>
    <dgm:cxn modelId="{878C36CE-4D13-4C6A-B2E0-1FCE63AE2C06}" type="presOf" srcId="{71DD1FFF-5491-4AC8-83CE-1521E4D23EF1}" destId="{0613FFE0-8223-46D2-BDDE-4D43261BF07B}" srcOrd="1" destOrd="0" presId="urn:microsoft.com/office/officeart/2005/8/layout/orgChart1"/>
    <dgm:cxn modelId="{85182AD3-1B28-4E1A-8EF2-B0EB03C59504}" type="presOf" srcId="{E1ABDCE5-6597-4EF0-BF57-3DD38DFE2865}" destId="{15E469D4-FF08-484F-9619-C7AE74E7C478}" srcOrd="1" destOrd="0" presId="urn:microsoft.com/office/officeart/2005/8/layout/orgChart1"/>
    <dgm:cxn modelId="{150C00DE-E4E6-45B0-BA11-F7BDC5192B7C}" type="presOf" srcId="{4A35E37F-C8CC-4478-9DCA-CB2DC7FCB1A7}" destId="{28965102-EDE4-4E5F-829E-FD3BE3CA2D10}" srcOrd="0" destOrd="0" presId="urn:microsoft.com/office/officeart/2005/8/layout/orgChart1"/>
    <dgm:cxn modelId="{085E7FFC-3F57-4517-BF38-8D6D30B6F29D}" type="presOf" srcId="{D2D8A910-B400-4153-9FB9-583CD9EF42AA}" destId="{8F198677-B044-4542-9DA9-4A1C7A746496}" srcOrd="0" destOrd="0" presId="urn:microsoft.com/office/officeart/2005/8/layout/orgChart1"/>
    <dgm:cxn modelId="{2BAAABFE-A847-4D35-A4C0-872710BC13F8}" type="presOf" srcId="{1655523F-AF11-45AA-8A00-FF323D7111E5}" destId="{6B1DAFED-54CA-4744-AD4A-922EFB9E42E6}" srcOrd="1" destOrd="0" presId="urn:microsoft.com/office/officeart/2005/8/layout/orgChart1"/>
    <dgm:cxn modelId="{A341FA9B-D35C-4042-8657-9AEE12845856}" type="presParOf" srcId="{8F198677-B044-4542-9DA9-4A1C7A746496}" destId="{80B04AE3-0FE1-4592-BE3D-3D77824CBD02}" srcOrd="0" destOrd="0" presId="urn:microsoft.com/office/officeart/2005/8/layout/orgChart1"/>
    <dgm:cxn modelId="{B341731C-B17D-4155-937F-60CBD6134D19}" type="presParOf" srcId="{80B04AE3-0FE1-4592-BE3D-3D77824CBD02}" destId="{CCBE7CF8-C807-4004-AC72-A92B017F029D}" srcOrd="0" destOrd="0" presId="urn:microsoft.com/office/officeart/2005/8/layout/orgChart1"/>
    <dgm:cxn modelId="{198D2259-3E58-418A-BAE9-1527145D0D33}" type="presParOf" srcId="{CCBE7CF8-C807-4004-AC72-A92B017F029D}" destId="{4BA3C0DC-C8BB-40E0-B4B9-03FE45ACB8E2}" srcOrd="0" destOrd="0" presId="urn:microsoft.com/office/officeart/2005/8/layout/orgChart1"/>
    <dgm:cxn modelId="{A67077F8-605D-421C-8908-BA75321D0EC6}" type="presParOf" srcId="{CCBE7CF8-C807-4004-AC72-A92B017F029D}" destId="{E9C9ED94-DE2A-4E2D-971B-11A091B07EF4}" srcOrd="1" destOrd="0" presId="urn:microsoft.com/office/officeart/2005/8/layout/orgChart1"/>
    <dgm:cxn modelId="{CC20D89C-BAD6-4998-A13C-FD1D3C5A986F}" type="presParOf" srcId="{80B04AE3-0FE1-4592-BE3D-3D77824CBD02}" destId="{49BA1D48-A98C-4D73-8D3F-126C82EA8FD3}" srcOrd="1" destOrd="0" presId="urn:microsoft.com/office/officeart/2005/8/layout/orgChart1"/>
    <dgm:cxn modelId="{F8346A25-16E6-46F4-B997-F6746FD4F5F4}" type="presParOf" srcId="{49BA1D48-A98C-4D73-8D3F-126C82EA8FD3}" destId="{28965102-EDE4-4E5F-829E-FD3BE3CA2D10}" srcOrd="0" destOrd="0" presId="urn:microsoft.com/office/officeart/2005/8/layout/orgChart1"/>
    <dgm:cxn modelId="{D2968271-3833-494B-879B-4BA5A69A06C1}" type="presParOf" srcId="{49BA1D48-A98C-4D73-8D3F-126C82EA8FD3}" destId="{3C0E4922-A641-4A0F-A101-8675E767435F}" srcOrd="1" destOrd="0" presId="urn:microsoft.com/office/officeart/2005/8/layout/orgChart1"/>
    <dgm:cxn modelId="{A13252B8-3714-418E-8B26-9696D81751EC}" type="presParOf" srcId="{3C0E4922-A641-4A0F-A101-8675E767435F}" destId="{44B3EE60-7718-4919-AD2C-AE773A8F8D69}" srcOrd="0" destOrd="0" presId="urn:microsoft.com/office/officeart/2005/8/layout/orgChart1"/>
    <dgm:cxn modelId="{50BCF331-8F72-4339-98E1-755EF8E45EC4}" type="presParOf" srcId="{44B3EE60-7718-4919-AD2C-AE773A8F8D69}" destId="{B06D5C6C-C74B-4218-BC9F-7A52602E6E6E}" srcOrd="0" destOrd="0" presId="urn:microsoft.com/office/officeart/2005/8/layout/orgChart1"/>
    <dgm:cxn modelId="{351B2CAE-2B75-4886-A295-FC7BADA3ADBD}" type="presParOf" srcId="{44B3EE60-7718-4919-AD2C-AE773A8F8D69}" destId="{6B1DAFED-54CA-4744-AD4A-922EFB9E42E6}" srcOrd="1" destOrd="0" presId="urn:microsoft.com/office/officeart/2005/8/layout/orgChart1"/>
    <dgm:cxn modelId="{FBDEE504-B830-4935-86BE-3D7719444AE7}" type="presParOf" srcId="{3C0E4922-A641-4A0F-A101-8675E767435F}" destId="{87A3A0DE-9B30-442C-87AA-9115E96929BB}" srcOrd="1" destOrd="0" presId="urn:microsoft.com/office/officeart/2005/8/layout/orgChart1"/>
    <dgm:cxn modelId="{3FFD479E-6640-43A0-B715-A23BF32CF206}" type="presParOf" srcId="{3C0E4922-A641-4A0F-A101-8675E767435F}" destId="{4BA48BF4-DB86-4DF8-B894-6C46EBD4BC44}" srcOrd="2" destOrd="0" presId="urn:microsoft.com/office/officeart/2005/8/layout/orgChart1"/>
    <dgm:cxn modelId="{962F4F4D-A3BC-4481-B55F-C53B17A97DCE}" type="presParOf" srcId="{49BA1D48-A98C-4D73-8D3F-126C82EA8FD3}" destId="{C0280820-E8C5-48B2-B56B-C1CFA4B67114}" srcOrd="2" destOrd="0" presId="urn:microsoft.com/office/officeart/2005/8/layout/orgChart1"/>
    <dgm:cxn modelId="{B89A54FB-2D64-447C-A640-B2451883A948}" type="presParOf" srcId="{49BA1D48-A98C-4D73-8D3F-126C82EA8FD3}" destId="{E1A6EC3E-B436-4B7B-B174-A02B5FD5C717}" srcOrd="3" destOrd="0" presId="urn:microsoft.com/office/officeart/2005/8/layout/orgChart1"/>
    <dgm:cxn modelId="{E46E0583-5581-472F-8BF4-049B49130FF5}" type="presParOf" srcId="{E1A6EC3E-B436-4B7B-B174-A02B5FD5C717}" destId="{0FAD18DF-982A-458D-A0C7-1528E9C3251B}" srcOrd="0" destOrd="0" presId="urn:microsoft.com/office/officeart/2005/8/layout/orgChart1"/>
    <dgm:cxn modelId="{2C579F37-B215-4641-A9B9-E9516021C7CE}" type="presParOf" srcId="{0FAD18DF-982A-458D-A0C7-1528E9C3251B}" destId="{DE76D0BC-7D55-486D-B581-9EBF2BCEA3D6}" srcOrd="0" destOrd="0" presId="urn:microsoft.com/office/officeart/2005/8/layout/orgChart1"/>
    <dgm:cxn modelId="{BE00AF62-31A3-4B90-8363-9478B07F1D51}" type="presParOf" srcId="{0FAD18DF-982A-458D-A0C7-1528E9C3251B}" destId="{15E469D4-FF08-484F-9619-C7AE74E7C478}" srcOrd="1" destOrd="0" presId="urn:microsoft.com/office/officeart/2005/8/layout/orgChart1"/>
    <dgm:cxn modelId="{646C1F8A-35BD-432D-9BAF-7F1466E2D95A}" type="presParOf" srcId="{E1A6EC3E-B436-4B7B-B174-A02B5FD5C717}" destId="{49900090-FF9F-4EAD-BD8A-0A0EB9908EA9}" srcOrd="1" destOrd="0" presId="urn:microsoft.com/office/officeart/2005/8/layout/orgChart1"/>
    <dgm:cxn modelId="{1FFC0DA4-8E8B-4996-9E2F-3D96D1C671A6}" type="presParOf" srcId="{E1A6EC3E-B436-4B7B-B174-A02B5FD5C717}" destId="{E9ABCFA4-C6B1-4031-A10E-659C43733D8B}" srcOrd="2" destOrd="0" presId="urn:microsoft.com/office/officeart/2005/8/layout/orgChart1"/>
    <dgm:cxn modelId="{A813FAC8-C195-47A7-8735-2863A5FBD65A}" type="presParOf" srcId="{49BA1D48-A98C-4D73-8D3F-126C82EA8FD3}" destId="{E4191974-0AD6-4B1C-9824-BF70D9952BE5}" srcOrd="4" destOrd="0" presId="urn:microsoft.com/office/officeart/2005/8/layout/orgChart1"/>
    <dgm:cxn modelId="{17D3C972-02C7-4EF3-B05A-5B57AE38A348}" type="presParOf" srcId="{49BA1D48-A98C-4D73-8D3F-126C82EA8FD3}" destId="{8C4DF33E-3607-4578-97A4-5413CDCAB688}" srcOrd="5" destOrd="0" presId="urn:microsoft.com/office/officeart/2005/8/layout/orgChart1"/>
    <dgm:cxn modelId="{78B01455-44AE-4565-9571-9441FFF0BF19}" type="presParOf" srcId="{8C4DF33E-3607-4578-97A4-5413CDCAB688}" destId="{56F56940-923A-4738-BA4E-3DE91F28A3E6}" srcOrd="0" destOrd="0" presId="urn:microsoft.com/office/officeart/2005/8/layout/orgChart1"/>
    <dgm:cxn modelId="{51416B06-23E1-43F0-A673-2D41E89ABF52}" type="presParOf" srcId="{56F56940-923A-4738-BA4E-3DE91F28A3E6}" destId="{E5D19D2C-7790-448A-827C-E3678BFFCB30}" srcOrd="0" destOrd="0" presId="urn:microsoft.com/office/officeart/2005/8/layout/orgChart1"/>
    <dgm:cxn modelId="{B6967C3C-F88C-4363-9E3C-C247BC8FEDE8}" type="presParOf" srcId="{56F56940-923A-4738-BA4E-3DE91F28A3E6}" destId="{0613FFE0-8223-46D2-BDDE-4D43261BF07B}" srcOrd="1" destOrd="0" presId="urn:microsoft.com/office/officeart/2005/8/layout/orgChart1"/>
    <dgm:cxn modelId="{82BA7975-4B07-4C73-8C13-2BBC8A34AE94}" type="presParOf" srcId="{8C4DF33E-3607-4578-97A4-5413CDCAB688}" destId="{930C2EF7-AD01-44BA-BEE5-66222634ECEE}" srcOrd="1" destOrd="0" presId="urn:microsoft.com/office/officeart/2005/8/layout/orgChart1"/>
    <dgm:cxn modelId="{0D4B0F32-C505-4283-8671-F9CDB09B78B6}" type="presParOf" srcId="{8C4DF33E-3607-4578-97A4-5413CDCAB688}" destId="{BEA9EC4E-57F9-4D52-851C-864570989F92}" srcOrd="2" destOrd="0" presId="urn:microsoft.com/office/officeart/2005/8/layout/orgChart1"/>
    <dgm:cxn modelId="{526F1569-121D-489A-8232-86710892F3C9}" type="presParOf" srcId="{80B04AE3-0FE1-4592-BE3D-3D77824CBD02}" destId="{045E7B1B-826D-4CE5-A4F6-53AF305B68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8A910-B400-4153-9FB9-583CD9EF42A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C05E86-B529-48B2-B480-D612C228947D}">
      <dgm:prSet phldrT="[文本]"/>
      <dgm:spPr/>
      <dgm:t>
        <a:bodyPr/>
        <a:lstStyle/>
        <a:p>
          <a:r>
            <a:rPr lang="zh-CN" altLang="en-US" dirty="0"/>
            <a:t>物体检测及实例分割算法回顾</a:t>
          </a:r>
        </a:p>
      </dgm:t>
    </dgm:pt>
    <dgm:pt modelId="{24667ABF-1729-4421-B11B-AE52E3158B15}" cxnId="{2794947E-BE95-4B01-AEB9-1EE46E877C00}" type="parTrans">
      <dgm:prSet/>
      <dgm:spPr/>
      <dgm:t>
        <a:bodyPr/>
        <a:lstStyle/>
        <a:p>
          <a:endParaRPr lang="zh-CN" altLang="en-US"/>
        </a:p>
      </dgm:t>
    </dgm:pt>
    <dgm:pt modelId="{5B64A0EC-C789-4114-8C43-E00B23EDF9C8}" cxnId="{2794947E-BE95-4B01-AEB9-1EE46E877C00}" type="sibTrans">
      <dgm:prSet/>
      <dgm:spPr/>
      <dgm:t>
        <a:bodyPr/>
        <a:lstStyle/>
        <a:p>
          <a:endParaRPr lang="zh-CN" altLang="en-US"/>
        </a:p>
      </dgm:t>
    </dgm:pt>
    <dgm:pt modelId="{A2AC2858-91EB-414E-A927-F69E2900466C}">
      <dgm:prSet phldrT="[文本]"/>
      <dgm:spPr/>
      <dgm:t>
        <a:bodyPr/>
        <a:lstStyle/>
        <a:p>
          <a:r>
            <a:rPr lang="en-US" altLang="zh-CN" dirty="0"/>
            <a:t>mask r-</a:t>
          </a:r>
          <a:r>
            <a:rPr lang="en-US" altLang="zh-CN" dirty="0" err="1"/>
            <a:t>cnn</a:t>
          </a:r>
          <a:endParaRPr lang="zh-CN" altLang="en-US" dirty="0"/>
        </a:p>
      </dgm:t>
    </dgm:pt>
    <dgm:pt modelId="{8119A750-C710-4ABF-AE3C-C17F920A982A}" cxnId="{10CADCE3-F5F8-43A5-8319-3E09FB9DC00E}" type="parTrans">
      <dgm:prSet/>
      <dgm:spPr/>
      <dgm:t>
        <a:bodyPr/>
        <a:lstStyle/>
        <a:p>
          <a:endParaRPr lang="zh-CN" altLang="en-US"/>
        </a:p>
      </dgm:t>
    </dgm:pt>
    <dgm:pt modelId="{C3E4F047-D20F-4850-83B3-407382768D16}" cxnId="{10CADCE3-F5F8-43A5-8319-3E09FB9DC00E}" type="sibTrans">
      <dgm:prSet/>
      <dgm:spPr/>
      <dgm:t>
        <a:bodyPr/>
        <a:lstStyle/>
        <a:p>
          <a:endParaRPr lang="zh-CN" altLang="en-US"/>
        </a:p>
      </dgm:t>
    </dgm:pt>
    <dgm:pt modelId="{E1ABDCE5-6597-4EF0-BF57-3DD38DFE2865}">
      <dgm:prSet phldrT="[文本]"/>
      <dgm:spPr/>
      <dgm:t>
        <a:bodyPr/>
        <a:lstStyle/>
        <a:p>
          <a:r>
            <a:rPr lang="en-US" altLang="zh-CN" dirty="0" err="1"/>
            <a:t>fcos</a:t>
          </a:r>
          <a:endParaRPr lang="zh-CN" altLang="en-US" dirty="0"/>
        </a:p>
      </dgm:t>
    </dgm:pt>
    <dgm:pt modelId="{312BAE0F-30AA-4C1A-ACE8-E62D4CCAC809}" cxnId="{6989333E-1CC2-414E-B562-051492CCC1D9}" type="parTrans">
      <dgm:prSet/>
      <dgm:spPr/>
      <dgm:t>
        <a:bodyPr/>
        <a:lstStyle/>
        <a:p>
          <a:endParaRPr lang="zh-CN" altLang="en-US"/>
        </a:p>
      </dgm:t>
    </dgm:pt>
    <dgm:pt modelId="{745E9133-018B-4AED-A04E-45CBF0E13F0C}" cxnId="{6989333E-1CC2-414E-B562-051492CCC1D9}" type="sibTrans">
      <dgm:prSet/>
      <dgm:spPr/>
      <dgm:t>
        <a:bodyPr/>
        <a:lstStyle/>
        <a:p>
          <a:endParaRPr lang="zh-CN" altLang="en-US"/>
        </a:p>
      </dgm:t>
    </dgm:pt>
    <dgm:pt modelId="{8F198677-B044-4542-9DA9-4A1C7A746496}" type="pres">
      <dgm:prSet presAssocID="{D2D8A910-B400-4153-9FB9-583CD9EF42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B04AE3-0FE1-4592-BE3D-3D77824CBD02}" type="pres">
      <dgm:prSet presAssocID="{26C05E86-B529-48B2-B480-D612C228947D}" presName="hierRoot1" presStyleCnt="0">
        <dgm:presLayoutVars>
          <dgm:hierBranch val="init"/>
        </dgm:presLayoutVars>
      </dgm:prSet>
      <dgm:spPr/>
    </dgm:pt>
    <dgm:pt modelId="{CCBE7CF8-C807-4004-AC72-A92B017F029D}" type="pres">
      <dgm:prSet presAssocID="{26C05E86-B529-48B2-B480-D612C228947D}" presName="rootComposite1" presStyleCnt="0"/>
      <dgm:spPr/>
    </dgm:pt>
    <dgm:pt modelId="{4BA3C0DC-C8BB-40E0-B4B9-03FE45ACB8E2}" type="pres">
      <dgm:prSet presAssocID="{26C05E86-B529-48B2-B480-D612C228947D}" presName="rootText1" presStyleLbl="node0" presStyleIdx="0" presStyleCnt="1">
        <dgm:presLayoutVars>
          <dgm:chPref val="3"/>
        </dgm:presLayoutVars>
      </dgm:prSet>
      <dgm:spPr/>
    </dgm:pt>
    <dgm:pt modelId="{E9C9ED94-DE2A-4E2D-971B-11A091B07EF4}" type="pres">
      <dgm:prSet presAssocID="{26C05E86-B529-48B2-B480-D612C228947D}" presName="rootConnector1" presStyleLbl="node1" presStyleIdx="0" presStyleCnt="0"/>
      <dgm:spPr/>
    </dgm:pt>
    <dgm:pt modelId="{49BA1D48-A98C-4D73-8D3F-126C82EA8FD3}" type="pres">
      <dgm:prSet presAssocID="{26C05E86-B529-48B2-B480-D612C228947D}" presName="hierChild2" presStyleCnt="0"/>
      <dgm:spPr/>
    </dgm:pt>
    <dgm:pt modelId="{F69D2874-0FB3-4259-96FD-0EC53E5B9101}" type="pres">
      <dgm:prSet presAssocID="{8119A750-C710-4ABF-AE3C-C17F920A982A}" presName="Name37" presStyleLbl="parChTrans1D2" presStyleIdx="0" presStyleCnt="2"/>
      <dgm:spPr/>
    </dgm:pt>
    <dgm:pt modelId="{C975ABE4-BF10-4F6B-89AA-0BB79BFB8245}" type="pres">
      <dgm:prSet presAssocID="{A2AC2858-91EB-414E-A927-F69E2900466C}" presName="hierRoot2" presStyleCnt="0">
        <dgm:presLayoutVars>
          <dgm:hierBranch val="init"/>
        </dgm:presLayoutVars>
      </dgm:prSet>
      <dgm:spPr/>
    </dgm:pt>
    <dgm:pt modelId="{D5DD1B64-091D-4F79-AD0C-FB48599B0C4A}" type="pres">
      <dgm:prSet presAssocID="{A2AC2858-91EB-414E-A927-F69E2900466C}" presName="rootComposite" presStyleCnt="0"/>
      <dgm:spPr/>
    </dgm:pt>
    <dgm:pt modelId="{23371150-B5CB-4820-BC74-52C09E332373}" type="pres">
      <dgm:prSet presAssocID="{A2AC2858-91EB-414E-A927-F69E2900466C}" presName="rootText" presStyleLbl="node2" presStyleIdx="0" presStyleCnt="2">
        <dgm:presLayoutVars>
          <dgm:chPref val="3"/>
        </dgm:presLayoutVars>
      </dgm:prSet>
      <dgm:spPr/>
    </dgm:pt>
    <dgm:pt modelId="{46CC5F56-AF3A-4B9A-9AE8-6BC8D00C2267}" type="pres">
      <dgm:prSet presAssocID="{A2AC2858-91EB-414E-A927-F69E2900466C}" presName="rootConnector" presStyleLbl="node2" presStyleIdx="0" presStyleCnt="2"/>
      <dgm:spPr/>
    </dgm:pt>
    <dgm:pt modelId="{F912325E-F303-42D2-A3F5-8270DFEDF904}" type="pres">
      <dgm:prSet presAssocID="{A2AC2858-91EB-414E-A927-F69E2900466C}" presName="hierChild4" presStyleCnt="0"/>
      <dgm:spPr/>
    </dgm:pt>
    <dgm:pt modelId="{98CA7FEA-9B37-4659-9766-7E658A6459B3}" type="pres">
      <dgm:prSet presAssocID="{A2AC2858-91EB-414E-A927-F69E2900466C}" presName="hierChild5" presStyleCnt="0"/>
      <dgm:spPr/>
    </dgm:pt>
    <dgm:pt modelId="{C0280820-E8C5-48B2-B56B-C1CFA4B67114}" type="pres">
      <dgm:prSet presAssocID="{312BAE0F-30AA-4C1A-ACE8-E62D4CCAC809}" presName="Name37" presStyleLbl="parChTrans1D2" presStyleIdx="1" presStyleCnt="2"/>
      <dgm:spPr/>
    </dgm:pt>
    <dgm:pt modelId="{E1A6EC3E-B436-4B7B-B174-A02B5FD5C717}" type="pres">
      <dgm:prSet presAssocID="{E1ABDCE5-6597-4EF0-BF57-3DD38DFE2865}" presName="hierRoot2" presStyleCnt="0">
        <dgm:presLayoutVars>
          <dgm:hierBranch val="init"/>
        </dgm:presLayoutVars>
      </dgm:prSet>
      <dgm:spPr/>
    </dgm:pt>
    <dgm:pt modelId="{0FAD18DF-982A-458D-A0C7-1528E9C3251B}" type="pres">
      <dgm:prSet presAssocID="{E1ABDCE5-6597-4EF0-BF57-3DD38DFE2865}" presName="rootComposite" presStyleCnt="0"/>
      <dgm:spPr/>
    </dgm:pt>
    <dgm:pt modelId="{DE76D0BC-7D55-486D-B581-9EBF2BCEA3D6}" type="pres">
      <dgm:prSet presAssocID="{E1ABDCE5-6597-4EF0-BF57-3DD38DFE2865}" presName="rootText" presStyleLbl="node2" presStyleIdx="1" presStyleCnt="2">
        <dgm:presLayoutVars>
          <dgm:chPref val="3"/>
        </dgm:presLayoutVars>
      </dgm:prSet>
      <dgm:spPr/>
    </dgm:pt>
    <dgm:pt modelId="{15E469D4-FF08-484F-9619-C7AE74E7C478}" type="pres">
      <dgm:prSet presAssocID="{E1ABDCE5-6597-4EF0-BF57-3DD38DFE2865}" presName="rootConnector" presStyleLbl="node2" presStyleIdx="1" presStyleCnt="2"/>
      <dgm:spPr/>
    </dgm:pt>
    <dgm:pt modelId="{49900090-FF9F-4EAD-BD8A-0A0EB9908EA9}" type="pres">
      <dgm:prSet presAssocID="{E1ABDCE5-6597-4EF0-BF57-3DD38DFE2865}" presName="hierChild4" presStyleCnt="0"/>
      <dgm:spPr/>
    </dgm:pt>
    <dgm:pt modelId="{E9ABCFA4-C6B1-4031-A10E-659C43733D8B}" type="pres">
      <dgm:prSet presAssocID="{E1ABDCE5-6597-4EF0-BF57-3DD38DFE2865}" presName="hierChild5" presStyleCnt="0"/>
      <dgm:spPr/>
    </dgm:pt>
    <dgm:pt modelId="{045E7B1B-826D-4CE5-A4F6-53AF305B6879}" type="pres">
      <dgm:prSet presAssocID="{26C05E86-B529-48B2-B480-D612C228947D}" presName="hierChild3" presStyleCnt="0"/>
      <dgm:spPr/>
    </dgm:pt>
  </dgm:ptLst>
  <dgm:cxnLst>
    <dgm:cxn modelId="{D842E608-43F2-480C-A009-A23128E189D8}" type="presOf" srcId="{312BAE0F-30AA-4C1A-ACE8-E62D4CCAC809}" destId="{C0280820-E8C5-48B2-B56B-C1CFA4B67114}" srcOrd="0" destOrd="0" presId="urn:microsoft.com/office/officeart/2005/8/layout/orgChart1"/>
    <dgm:cxn modelId="{65942F36-4CF3-4FE0-8DAC-C550B99460F4}" type="presOf" srcId="{A2AC2858-91EB-414E-A927-F69E2900466C}" destId="{46CC5F56-AF3A-4B9A-9AE8-6BC8D00C2267}" srcOrd="1" destOrd="0" presId="urn:microsoft.com/office/officeart/2005/8/layout/orgChart1"/>
    <dgm:cxn modelId="{5192B339-626D-44EB-9456-10B3D4287DEC}" type="presOf" srcId="{A2AC2858-91EB-414E-A927-F69E2900466C}" destId="{23371150-B5CB-4820-BC74-52C09E332373}" srcOrd="0" destOrd="0" presId="urn:microsoft.com/office/officeart/2005/8/layout/orgChart1"/>
    <dgm:cxn modelId="{6989333E-1CC2-414E-B562-051492CCC1D9}" srcId="{26C05E86-B529-48B2-B480-D612C228947D}" destId="{E1ABDCE5-6597-4EF0-BF57-3DD38DFE2865}" srcOrd="1" destOrd="0" parTransId="{312BAE0F-30AA-4C1A-ACE8-E62D4CCAC809}" sibTransId="{745E9133-018B-4AED-A04E-45CBF0E13F0C}"/>
    <dgm:cxn modelId="{A594F266-E41F-4B95-B5D7-C91596BFA16C}" type="presOf" srcId="{26C05E86-B529-48B2-B480-D612C228947D}" destId="{E9C9ED94-DE2A-4E2D-971B-11A091B07EF4}" srcOrd="1" destOrd="0" presId="urn:microsoft.com/office/officeart/2005/8/layout/orgChart1"/>
    <dgm:cxn modelId="{F899166F-9CE8-4776-AE69-C7B4B3559DB2}" type="presOf" srcId="{E1ABDCE5-6597-4EF0-BF57-3DD38DFE2865}" destId="{DE76D0BC-7D55-486D-B581-9EBF2BCEA3D6}" srcOrd="0" destOrd="0" presId="urn:microsoft.com/office/officeart/2005/8/layout/orgChart1"/>
    <dgm:cxn modelId="{D7A84556-CCEF-4A4A-8FE4-E16DB1189DD8}" type="presOf" srcId="{26C05E86-B529-48B2-B480-D612C228947D}" destId="{4BA3C0DC-C8BB-40E0-B4B9-03FE45ACB8E2}" srcOrd="0" destOrd="0" presId="urn:microsoft.com/office/officeart/2005/8/layout/orgChart1"/>
    <dgm:cxn modelId="{2794947E-BE95-4B01-AEB9-1EE46E877C00}" srcId="{D2D8A910-B400-4153-9FB9-583CD9EF42AA}" destId="{26C05E86-B529-48B2-B480-D612C228947D}" srcOrd="0" destOrd="0" parTransId="{24667ABF-1729-4421-B11B-AE52E3158B15}" sibTransId="{5B64A0EC-C789-4114-8C43-E00B23EDF9C8}"/>
    <dgm:cxn modelId="{36D78CAD-2699-48BA-BA97-BA6D287C0964}" type="presOf" srcId="{8119A750-C710-4ABF-AE3C-C17F920A982A}" destId="{F69D2874-0FB3-4259-96FD-0EC53E5B9101}" srcOrd="0" destOrd="0" presId="urn:microsoft.com/office/officeart/2005/8/layout/orgChart1"/>
    <dgm:cxn modelId="{85182AD3-1B28-4E1A-8EF2-B0EB03C59504}" type="presOf" srcId="{E1ABDCE5-6597-4EF0-BF57-3DD38DFE2865}" destId="{15E469D4-FF08-484F-9619-C7AE74E7C478}" srcOrd="1" destOrd="0" presId="urn:microsoft.com/office/officeart/2005/8/layout/orgChart1"/>
    <dgm:cxn modelId="{10CADCE3-F5F8-43A5-8319-3E09FB9DC00E}" srcId="{26C05E86-B529-48B2-B480-D612C228947D}" destId="{A2AC2858-91EB-414E-A927-F69E2900466C}" srcOrd="0" destOrd="0" parTransId="{8119A750-C710-4ABF-AE3C-C17F920A982A}" sibTransId="{C3E4F047-D20F-4850-83B3-407382768D16}"/>
    <dgm:cxn modelId="{085E7FFC-3F57-4517-BF38-8D6D30B6F29D}" type="presOf" srcId="{D2D8A910-B400-4153-9FB9-583CD9EF42AA}" destId="{8F198677-B044-4542-9DA9-4A1C7A746496}" srcOrd="0" destOrd="0" presId="urn:microsoft.com/office/officeart/2005/8/layout/orgChart1"/>
    <dgm:cxn modelId="{A341FA9B-D35C-4042-8657-9AEE12845856}" type="presParOf" srcId="{8F198677-B044-4542-9DA9-4A1C7A746496}" destId="{80B04AE3-0FE1-4592-BE3D-3D77824CBD02}" srcOrd="0" destOrd="0" presId="urn:microsoft.com/office/officeart/2005/8/layout/orgChart1"/>
    <dgm:cxn modelId="{B341731C-B17D-4155-937F-60CBD6134D19}" type="presParOf" srcId="{80B04AE3-0FE1-4592-BE3D-3D77824CBD02}" destId="{CCBE7CF8-C807-4004-AC72-A92B017F029D}" srcOrd="0" destOrd="0" presId="urn:microsoft.com/office/officeart/2005/8/layout/orgChart1"/>
    <dgm:cxn modelId="{198D2259-3E58-418A-BAE9-1527145D0D33}" type="presParOf" srcId="{CCBE7CF8-C807-4004-AC72-A92B017F029D}" destId="{4BA3C0DC-C8BB-40E0-B4B9-03FE45ACB8E2}" srcOrd="0" destOrd="0" presId="urn:microsoft.com/office/officeart/2005/8/layout/orgChart1"/>
    <dgm:cxn modelId="{A67077F8-605D-421C-8908-BA75321D0EC6}" type="presParOf" srcId="{CCBE7CF8-C807-4004-AC72-A92B017F029D}" destId="{E9C9ED94-DE2A-4E2D-971B-11A091B07EF4}" srcOrd="1" destOrd="0" presId="urn:microsoft.com/office/officeart/2005/8/layout/orgChart1"/>
    <dgm:cxn modelId="{CC20D89C-BAD6-4998-A13C-FD1D3C5A986F}" type="presParOf" srcId="{80B04AE3-0FE1-4592-BE3D-3D77824CBD02}" destId="{49BA1D48-A98C-4D73-8D3F-126C82EA8FD3}" srcOrd="1" destOrd="0" presId="urn:microsoft.com/office/officeart/2005/8/layout/orgChart1"/>
    <dgm:cxn modelId="{F7477FE1-5751-4032-9E04-97BD7B60A508}" type="presParOf" srcId="{49BA1D48-A98C-4D73-8D3F-126C82EA8FD3}" destId="{F69D2874-0FB3-4259-96FD-0EC53E5B9101}" srcOrd="0" destOrd="0" presId="urn:microsoft.com/office/officeart/2005/8/layout/orgChart1"/>
    <dgm:cxn modelId="{A06B954B-860A-4AF9-969D-71EDEA80FCF2}" type="presParOf" srcId="{49BA1D48-A98C-4D73-8D3F-126C82EA8FD3}" destId="{C975ABE4-BF10-4F6B-89AA-0BB79BFB8245}" srcOrd="1" destOrd="0" presId="urn:microsoft.com/office/officeart/2005/8/layout/orgChart1"/>
    <dgm:cxn modelId="{0804E10C-03E7-4A79-A8E4-3203BD9C77A7}" type="presParOf" srcId="{C975ABE4-BF10-4F6B-89AA-0BB79BFB8245}" destId="{D5DD1B64-091D-4F79-AD0C-FB48599B0C4A}" srcOrd="0" destOrd="0" presId="urn:microsoft.com/office/officeart/2005/8/layout/orgChart1"/>
    <dgm:cxn modelId="{23809E40-0BBB-4405-A0BF-11FA82A06236}" type="presParOf" srcId="{D5DD1B64-091D-4F79-AD0C-FB48599B0C4A}" destId="{23371150-B5CB-4820-BC74-52C09E332373}" srcOrd="0" destOrd="0" presId="urn:microsoft.com/office/officeart/2005/8/layout/orgChart1"/>
    <dgm:cxn modelId="{BBB128D1-45A5-4FFE-BB93-F980DCB4B180}" type="presParOf" srcId="{D5DD1B64-091D-4F79-AD0C-FB48599B0C4A}" destId="{46CC5F56-AF3A-4B9A-9AE8-6BC8D00C2267}" srcOrd="1" destOrd="0" presId="urn:microsoft.com/office/officeart/2005/8/layout/orgChart1"/>
    <dgm:cxn modelId="{0A4BB3A6-DD04-4D1F-82DB-B2D01DACA7E6}" type="presParOf" srcId="{C975ABE4-BF10-4F6B-89AA-0BB79BFB8245}" destId="{F912325E-F303-42D2-A3F5-8270DFEDF904}" srcOrd="1" destOrd="0" presId="urn:microsoft.com/office/officeart/2005/8/layout/orgChart1"/>
    <dgm:cxn modelId="{FCB5A3AB-B12C-4D89-91B6-F0CC60A50AAF}" type="presParOf" srcId="{C975ABE4-BF10-4F6B-89AA-0BB79BFB8245}" destId="{98CA7FEA-9B37-4659-9766-7E658A6459B3}" srcOrd="2" destOrd="0" presId="urn:microsoft.com/office/officeart/2005/8/layout/orgChart1"/>
    <dgm:cxn modelId="{962F4F4D-A3BC-4481-B55F-C53B17A97DCE}" type="presParOf" srcId="{49BA1D48-A98C-4D73-8D3F-126C82EA8FD3}" destId="{C0280820-E8C5-48B2-B56B-C1CFA4B67114}" srcOrd="2" destOrd="0" presId="urn:microsoft.com/office/officeart/2005/8/layout/orgChart1"/>
    <dgm:cxn modelId="{B89A54FB-2D64-447C-A640-B2451883A948}" type="presParOf" srcId="{49BA1D48-A98C-4D73-8D3F-126C82EA8FD3}" destId="{E1A6EC3E-B436-4B7B-B174-A02B5FD5C717}" srcOrd="3" destOrd="0" presId="urn:microsoft.com/office/officeart/2005/8/layout/orgChart1"/>
    <dgm:cxn modelId="{E46E0583-5581-472F-8BF4-049B49130FF5}" type="presParOf" srcId="{E1A6EC3E-B436-4B7B-B174-A02B5FD5C717}" destId="{0FAD18DF-982A-458D-A0C7-1528E9C3251B}" srcOrd="0" destOrd="0" presId="urn:microsoft.com/office/officeart/2005/8/layout/orgChart1"/>
    <dgm:cxn modelId="{2C579F37-B215-4641-A9B9-E9516021C7CE}" type="presParOf" srcId="{0FAD18DF-982A-458D-A0C7-1528E9C3251B}" destId="{DE76D0BC-7D55-486D-B581-9EBF2BCEA3D6}" srcOrd="0" destOrd="0" presId="urn:microsoft.com/office/officeart/2005/8/layout/orgChart1"/>
    <dgm:cxn modelId="{BE00AF62-31A3-4B90-8363-9478B07F1D51}" type="presParOf" srcId="{0FAD18DF-982A-458D-A0C7-1528E9C3251B}" destId="{15E469D4-FF08-484F-9619-C7AE74E7C478}" srcOrd="1" destOrd="0" presId="urn:microsoft.com/office/officeart/2005/8/layout/orgChart1"/>
    <dgm:cxn modelId="{646C1F8A-35BD-432D-9BAF-7F1466E2D95A}" type="presParOf" srcId="{E1A6EC3E-B436-4B7B-B174-A02B5FD5C717}" destId="{49900090-FF9F-4EAD-BD8A-0A0EB9908EA9}" srcOrd="1" destOrd="0" presId="urn:microsoft.com/office/officeart/2005/8/layout/orgChart1"/>
    <dgm:cxn modelId="{1FFC0DA4-8E8B-4996-9E2F-3D96D1C671A6}" type="presParOf" srcId="{E1A6EC3E-B436-4B7B-B174-A02B5FD5C717}" destId="{E9ABCFA4-C6B1-4031-A10E-659C43733D8B}" srcOrd="2" destOrd="0" presId="urn:microsoft.com/office/officeart/2005/8/layout/orgChart1"/>
    <dgm:cxn modelId="{526F1569-121D-489A-8232-86710892F3C9}" type="presParOf" srcId="{80B04AE3-0FE1-4592-BE3D-3D77824CBD02}" destId="{045E7B1B-826D-4CE5-A4F6-53AF305B68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D8A910-B400-4153-9FB9-583CD9EF42A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C05E86-B529-48B2-B480-D612C228947D}">
      <dgm:prSet phldrT="[文本]"/>
      <dgm:spPr/>
      <dgm:t>
        <a:bodyPr/>
        <a:lstStyle/>
        <a:p>
          <a:r>
            <a:rPr lang="en-US" altLang="zh-CN" dirty="0" err="1"/>
            <a:t>bbox+point</a:t>
          </a:r>
          <a:endParaRPr lang="zh-CN" altLang="en-US" dirty="0"/>
        </a:p>
      </dgm:t>
    </dgm:pt>
    <dgm:pt modelId="{24667ABF-1729-4421-B11B-AE52E3158B15}" cxnId="{2794947E-BE95-4B01-AEB9-1EE46E877C00}" type="parTrans">
      <dgm:prSet/>
      <dgm:spPr/>
      <dgm:t>
        <a:bodyPr/>
        <a:lstStyle/>
        <a:p>
          <a:endParaRPr lang="zh-CN" altLang="en-US"/>
        </a:p>
      </dgm:t>
    </dgm:pt>
    <dgm:pt modelId="{5B64A0EC-C789-4114-8C43-E00B23EDF9C8}" cxnId="{2794947E-BE95-4B01-AEB9-1EE46E877C00}" type="sibTrans">
      <dgm:prSet/>
      <dgm:spPr/>
      <dgm:t>
        <a:bodyPr/>
        <a:lstStyle/>
        <a:p>
          <a:endParaRPr lang="zh-CN" altLang="en-US"/>
        </a:p>
      </dgm:t>
    </dgm:pt>
    <dgm:pt modelId="{A2AC2858-91EB-414E-A927-F69E2900466C}">
      <dgm:prSet phldrT="[文本]"/>
      <dgm:spPr/>
      <dgm:t>
        <a:bodyPr/>
        <a:lstStyle/>
        <a:p>
          <a:r>
            <a:rPr lang="en-US" altLang="zh-CN" dirty="0" err="1"/>
            <a:t>polarmask</a:t>
          </a:r>
          <a:endParaRPr lang="zh-CN" altLang="en-US" dirty="0"/>
        </a:p>
      </dgm:t>
    </dgm:pt>
    <dgm:pt modelId="{8119A750-C710-4ABF-AE3C-C17F920A982A}" cxnId="{10CADCE3-F5F8-43A5-8319-3E09FB9DC00E}" type="parTrans">
      <dgm:prSet/>
      <dgm:spPr/>
      <dgm:t>
        <a:bodyPr/>
        <a:lstStyle/>
        <a:p>
          <a:endParaRPr lang="zh-CN" altLang="en-US"/>
        </a:p>
      </dgm:t>
    </dgm:pt>
    <dgm:pt modelId="{C3E4F047-D20F-4850-83B3-407382768D16}" cxnId="{10CADCE3-F5F8-43A5-8319-3E09FB9DC00E}" type="sibTrans">
      <dgm:prSet/>
      <dgm:spPr/>
      <dgm:t>
        <a:bodyPr/>
        <a:lstStyle/>
        <a:p>
          <a:endParaRPr lang="zh-CN" altLang="en-US"/>
        </a:p>
      </dgm:t>
    </dgm:pt>
    <dgm:pt modelId="{B347BA08-5366-478F-BE09-00C9047F37CD}">
      <dgm:prSet phldrT="[文本]"/>
      <dgm:spPr/>
      <dgm:t>
        <a:bodyPr/>
        <a:lstStyle/>
        <a:p>
          <a:r>
            <a:rPr lang="en-US" altLang="zh-CN" dirty="0"/>
            <a:t>poly-yolo</a:t>
          </a:r>
          <a:endParaRPr lang="zh-CN" altLang="en-US" dirty="0"/>
        </a:p>
      </dgm:t>
    </dgm:pt>
    <dgm:pt modelId="{5E976B95-DE20-44C1-AB39-BAE5C6085ED8}" cxnId="{FF8030C4-7CE1-4D1C-9810-812AEDB3FF8E}" type="parTrans">
      <dgm:prSet/>
      <dgm:spPr/>
      <dgm:t>
        <a:bodyPr/>
        <a:lstStyle/>
        <a:p>
          <a:endParaRPr lang="zh-CN" altLang="en-US"/>
        </a:p>
      </dgm:t>
    </dgm:pt>
    <dgm:pt modelId="{E6F920C1-EE2C-4E0D-8457-E1C275AD2E46}" cxnId="{FF8030C4-7CE1-4D1C-9810-812AEDB3FF8E}" type="sibTrans">
      <dgm:prSet/>
      <dgm:spPr/>
      <dgm:t>
        <a:bodyPr/>
        <a:lstStyle/>
        <a:p>
          <a:endParaRPr lang="zh-CN" altLang="en-US"/>
        </a:p>
      </dgm:t>
    </dgm:pt>
    <dgm:pt modelId="{E1ABDCE5-6597-4EF0-BF57-3DD38DFE2865}">
      <dgm:prSet phldrT="[文本]"/>
      <dgm:spPr/>
      <dgm:t>
        <a:bodyPr/>
        <a:lstStyle/>
        <a:p>
          <a:r>
            <a:rPr lang="en-US" altLang="zh-CN" dirty="0"/>
            <a:t>Insta-yolo</a:t>
          </a:r>
          <a:endParaRPr lang="zh-CN" altLang="en-US" dirty="0"/>
        </a:p>
      </dgm:t>
    </dgm:pt>
    <dgm:pt modelId="{312BAE0F-30AA-4C1A-ACE8-E62D4CCAC809}" cxnId="{6989333E-1CC2-414E-B562-051492CCC1D9}" type="parTrans">
      <dgm:prSet/>
      <dgm:spPr/>
      <dgm:t>
        <a:bodyPr/>
        <a:lstStyle/>
        <a:p>
          <a:endParaRPr lang="zh-CN" altLang="en-US"/>
        </a:p>
      </dgm:t>
    </dgm:pt>
    <dgm:pt modelId="{745E9133-018B-4AED-A04E-45CBF0E13F0C}" cxnId="{6989333E-1CC2-414E-B562-051492CCC1D9}" type="sibTrans">
      <dgm:prSet/>
      <dgm:spPr/>
      <dgm:t>
        <a:bodyPr/>
        <a:lstStyle/>
        <a:p>
          <a:endParaRPr lang="zh-CN" altLang="en-US"/>
        </a:p>
      </dgm:t>
    </dgm:pt>
    <dgm:pt modelId="{8F198677-B044-4542-9DA9-4A1C7A746496}" type="pres">
      <dgm:prSet presAssocID="{D2D8A910-B400-4153-9FB9-583CD9EF42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B04AE3-0FE1-4592-BE3D-3D77824CBD02}" type="pres">
      <dgm:prSet presAssocID="{26C05E86-B529-48B2-B480-D612C228947D}" presName="hierRoot1" presStyleCnt="0">
        <dgm:presLayoutVars>
          <dgm:hierBranch val="init"/>
        </dgm:presLayoutVars>
      </dgm:prSet>
      <dgm:spPr/>
    </dgm:pt>
    <dgm:pt modelId="{CCBE7CF8-C807-4004-AC72-A92B017F029D}" type="pres">
      <dgm:prSet presAssocID="{26C05E86-B529-48B2-B480-D612C228947D}" presName="rootComposite1" presStyleCnt="0"/>
      <dgm:spPr/>
    </dgm:pt>
    <dgm:pt modelId="{4BA3C0DC-C8BB-40E0-B4B9-03FE45ACB8E2}" type="pres">
      <dgm:prSet presAssocID="{26C05E86-B529-48B2-B480-D612C228947D}" presName="rootText1" presStyleLbl="node0" presStyleIdx="0" presStyleCnt="1">
        <dgm:presLayoutVars>
          <dgm:chPref val="3"/>
        </dgm:presLayoutVars>
      </dgm:prSet>
      <dgm:spPr/>
    </dgm:pt>
    <dgm:pt modelId="{E9C9ED94-DE2A-4E2D-971B-11A091B07EF4}" type="pres">
      <dgm:prSet presAssocID="{26C05E86-B529-48B2-B480-D612C228947D}" presName="rootConnector1" presStyleLbl="node1" presStyleIdx="0" presStyleCnt="0"/>
      <dgm:spPr/>
    </dgm:pt>
    <dgm:pt modelId="{49BA1D48-A98C-4D73-8D3F-126C82EA8FD3}" type="pres">
      <dgm:prSet presAssocID="{26C05E86-B529-48B2-B480-D612C228947D}" presName="hierChild2" presStyleCnt="0"/>
      <dgm:spPr/>
    </dgm:pt>
    <dgm:pt modelId="{F69D2874-0FB3-4259-96FD-0EC53E5B9101}" type="pres">
      <dgm:prSet presAssocID="{8119A750-C710-4ABF-AE3C-C17F920A982A}" presName="Name37" presStyleLbl="parChTrans1D2" presStyleIdx="0" presStyleCnt="3"/>
      <dgm:spPr/>
    </dgm:pt>
    <dgm:pt modelId="{C975ABE4-BF10-4F6B-89AA-0BB79BFB8245}" type="pres">
      <dgm:prSet presAssocID="{A2AC2858-91EB-414E-A927-F69E2900466C}" presName="hierRoot2" presStyleCnt="0">
        <dgm:presLayoutVars>
          <dgm:hierBranch val="init"/>
        </dgm:presLayoutVars>
      </dgm:prSet>
      <dgm:spPr/>
    </dgm:pt>
    <dgm:pt modelId="{D5DD1B64-091D-4F79-AD0C-FB48599B0C4A}" type="pres">
      <dgm:prSet presAssocID="{A2AC2858-91EB-414E-A927-F69E2900466C}" presName="rootComposite" presStyleCnt="0"/>
      <dgm:spPr/>
    </dgm:pt>
    <dgm:pt modelId="{23371150-B5CB-4820-BC74-52C09E332373}" type="pres">
      <dgm:prSet presAssocID="{A2AC2858-91EB-414E-A927-F69E2900466C}" presName="rootText" presStyleLbl="node2" presStyleIdx="0" presStyleCnt="3">
        <dgm:presLayoutVars>
          <dgm:chPref val="3"/>
        </dgm:presLayoutVars>
      </dgm:prSet>
      <dgm:spPr/>
    </dgm:pt>
    <dgm:pt modelId="{46CC5F56-AF3A-4B9A-9AE8-6BC8D00C2267}" type="pres">
      <dgm:prSet presAssocID="{A2AC2858-91EB-414E-A927-F69E2900466C}" presName="rootConnector" presStyleLbl="node2" presStyleIdx="0" presStyleCnt="3"/>
      <dgm:spPr/>
    </dgm:pt>
    <dgm:pt modelId="{F912325E-F303-42D2-A3F5-8270DFEDF904}" type="pres">
      <dgm:prSet presAssocID="{A2AC2858-91EB-414E-A927-F69E2900466C}" presName="hierChild4" presStyleCnt="0"/>
      <dgm:spPr/>
    </dgm:pt>
    <dgm:pt modelId="{98CA7FEA-9B37-4659-9766-7E658A6459B3}" type="pres">
      <dgm:prSet presAssocID="{A2AC2858-91EB-414E-A927-F69E2900466C}" presName="hierChild5" presStyleCnt="0"/>
      <dgm:spPr/>
    </dgm:pt>
    <dgm:pt modelId="{2632233F-D9E7-4121-ABC0-8245FF64948C}" type="pres">
      <dgm:prSet presAssocID="{5E976B95-DE20-44C1-AB39-BAE5C6085ED8}" presName="Name37" presStyleLbl="parChTrans1D2" presStyleIdx="1" presStyleCnt="3"/>
      <dgm:spPr/>
    </dgm:pt>
    <dgm:pt modelId="{0B35D905-93C2-46D8-986A-735FCB43DCB1}" type="pres">
      <dgm:prSet presAssocID="{B347BA08-5366-478F-BE09-00C9047F37CD}" presName="hierRoot2" presStyleCnt="0">
        <dgm:presLayoutVars>
          <dgm:hierBranch val="init"/>
        </dgm:presLayoutVars>
      </dgm:prSet>
      <dgm:spPr/>
    </dgm:pt>
    <dgm:pt modelId="{69C03DEF-217C-44F8-B501-003E9F7E9E72}" type="pres">
      <dgm:prSet presAssocID="{B347BA08-5366-478F-BE09-00C9047F37CD}" presName="rootComposite" presStyleCnt="0"/>
      <dgm:spPr/>
    </dgm:pt>
    <dgm:pt modelId="{89BF699B-0C30-4663-BC8D-2ADCE71D64A4}" type="pres">
      <dgm:prSet presAssocID="{B347BA08-5366-478F-BE09-00C9047F37CD}" presName="rootText" presStyleLbl="node2" presStyleIdx="1" presStyleCnt="3">
        <dgm:presLayoutVars>
          <dgm:chPref val="3"/>
        </dgm:presLayoutVars>
      </dgm:prSet>
      <dgm:spPr/>
    </dgm:pt>
    <dgm:pt modelId="{1BEB211D-89E4-4778-9FC9-53FEDC8CCE1B}" type="pres">
      <dgm:prSet presAssocID="{B347BA08-5366-478F-BE09-00C9047F37CD}" presName="rootConnector" presStyleLbl="node2" presStyleIdx="1" presStyleCnt="3"/>
      <dgm:spPr/>
    </dgm:pt>
    <dgm:pt modelId="{748C32F6-A16F-4BC8-8F53-CAD5AA42E2E8}" type="pres">
      <dgm:prSet presAssocID="{B347BA08-5366-478F-BE09-00C9047F37CD}" presName="hierChild4" presStyleCnt="0"/>
      <dgm:spPr/>
    </dgm:pt>
    <dgm:pt modelId="{9F1F282B-6C20-46DF-B145-1951418B0016}" type="pres">
      <dgm:prSet presAssocID="{B347BA08-5366-478F-BE09-00C9047F37CD}" presName="hierChild5" presStyleCnt="0"/>
      <dgm:spPr/>
    </dgm:pt>
    <dgm:pt modelId="{C0280820-E8C5-48B2-B56B-C1CFA4B67114}" type="pres">
      <dgm:prSet presAssocID="{312BAE0F-30AA-4C1A-ACE8-E62D4CCAC809}" presName="Name37" presStyleLbl="parChTrans1D2" presStyleIdx="2" presStyleCnt="3"/>
      <dgm:spPr/>
    </dgm:pt>
    <dgm:pt modelId="{E1A6EC3E-B436-4B7B-B174-A02B5FD5C717}" type="pres">
      <dgm:prSet presAssocID="{E1ABDCE5-6597-4EF0-BF57-3DD38DFE2865}" presName="hierRoot2" presStyleCnt="0">
        <dgm:presLayoutVars>
          <dgm:hierBranch val="init"/>
        </dgm:presLayoutVars>
      </dgm:prSet>
      <dgm:spPr/>
    </dgm:pt>
    <dgm:pt modelId="{0FAD18DF-982A-458D-A0C7-1528E9C3251B}" type="pres">
      <dgm:prSet presAssocID="{E1ABDCE5-6597-4EF0-BF57-3DD38DFE2865}" presName="rootComposite" presStyleCnt="0"/>
      <dgm:spPr/>
    </dgm:pt>
    <dgm:pt modelId="{DE76D0BC-7D55-486D-B581-9EBF2BCEA3D6}" type="pres">
      <dgm:prSet presAssocID="{E1ABDCE5-6597-4EF0-BF57-3DD38DFE2865}" presName="rootText" presStyleLbl="node2" presStyleIdx="2" presStyleCnt="3">
        <dgm:presLayoutVars>
          <dgm:chPref val="3"/>
        </dgm:presLayoutVars>
      </dgm:prSet>
      <dgm:spPr/>
    </dgm:pt>
    <dgm:pt modelId="{15E469D4-FF08-484F-9619-C7AE74E7C478}" type="pres">
      <dgm:prSet presAssocID="{E1ABDCE5-6597-4EF0-BF57-3DD38DFE2865}" presName="rootConnector" presStyleLbl="node2" presStyleIdx="2" presStyleCnt="3"/>
      <dgm:spPr/>
    </dgm:pt>
    <dgm:pt modelId="{49900090-FF9F-4EAD-BD8A-0A0EB9908EA9}" type="pres">
      <dgm:prSet presAssocID="{E1ABDCE5-6597-4EF0-BF57-3DD38DFE2865}" presName="hierChild4" presStyleCnt="0"/>
      <dgm:spPr/>
    </dgm:pt>
    <dgm:pt modelId="{E9ABCFA4-C6B1-4031-A10E-659C43733D8B}" type="pres">
      <dgm:prSet presAssocID="{E1ABDCE5-6597-4EF0-BF57-3DD38DFE2865}" presName="hierChild5" presStyleCnt="0"/>
      <dgm:spPr/>
    </dgm:pt>
    <dgm:pt modelId="{045E7B1B-826D-4CE5-A4F6-53AF305B6879}" type="pres">
      <dgm:prSet presAssocID="{26C05E86-B529-48B2-B480-D612C228947D}" presName="hierChild3" presStyleCnt="0"/>
      <dgm:spPr/>
    </dgm:pt>
  </dgm:ptLst>
  <dgm:cxnLst>
    <dgm:cxn modelId="{D842E608-43F2-480C-A009-A23128E189D8}" type="presOf" srcId="{312BAE0F-30AA-4C1A-ACE8-E62D4CCAC809}" destId="{C0280820-E8C5-48B2-B56B-C1CFA4B67114}" srcOrd="0" destOrd="0" presId="urn:microsoft.com/office/officeart/2005/8/layout/orgChart1"/>
    <dgm:cxn modelId="{F103470F-41C0-4B32-B5F7-E0105891C493}" type="presOf" srcId="{B347BA08-5366-478F-BE09-00C9047F37CD}" destId="{89BF699B-0C30-4663-BC8D-2ADCE71D64A4}" srcOrd="0" destOrd="0" presId="urn:microsoft.com/office/officeart/2005/8/layout/orgChart1"/>
    <dgm:cxn modelId="{65942F36-4CF3-4FE0-8DAC-C550B99460F4}" type="presOf" srcId="{A2AC2858-91EB-414E-A927-F69E2900466C}" destId="{46CC5F56-AF3A-4B9A-9AE8-6BC8D00C2267}" srcOrd="1" destOrd="0" presId="urn:microsoft.com/office/officeart/2005/8/layout/orgChart1"/>
    <dgm:cxn modelId="{5192B339-626D-44EB-9456-10B3D4287DEC}" type="presOf" srcId="{A2AC2858-91EB-414E-A927-F69E2900466C}" destId="{23371150-B5CB-4820-BC74-52C09E332373}" srcOrd="0" destOrd="0" presId="urn:microsoft.com/office/officeart/2005/8/layout/orgChart1"/>
    <dgm:cxn modelId="{6989333E-1CC2-414E-B562-051492CCC1D9}" srcId="{26C05E86-B529-48B2-B480-D612C228947D}" destId="{E1ABDCE5-6597-4EF0-BF57-3DD38DFE2865}" srcOrd="2" destOrd="0" parTransId="{312BAE0F-30AA-4C1A-ACE8-E62D4CCAC809}" sibTransId="{745E9133-018B-4AED-A04E-45CBF0E13F0C}"/>
    <dgm:cxn modelId="{A594F266-E41F-4B95-B5D7-C91596BFA16C}" type="presOf" srcId="{26C05E86-B529-48B2-B480-D612C228947D}" destId="{E9C9ED94-DE2A-4E2D-971B-11A091B07EF4}" srcOrd="1" destOrd="0" presId="urn:microsoft.com/office/officeart/2005/8/layout/orgChart1"/>
    <dgm:cxn modelId="{F899166F-9CE8-4776-AE69-C7B4B3559DB2}" type="presOf" srcId="{E1ABDCE5-6597-4EF0-BF57-3DD38DFE2865}" destId="{DE76D0BC-7D55-486D-B581-9EBF2BCEA3D6}" srcOrd="0" destOrd="0" presId="urn:microsoft.com/office/officeart/2005/8/layout/orgChart1"/>
    <dgm:cxn modelId="{D7A84556-CCEF-4A4A-8FE4-E16DB1189DD8}" type="presOf" srcId="{26C05E86-B529-48B2-B480-D612C228947D}" destId="{4BA3C0DC-C8BB-40E0-B4B9-03FE45ACB8E2}" srcOrd="0" destOrd="0" presId="urn:microsoft.com/office/officeart/2005/8/layout/orgChart1"/>
    <dgm:cxn modelId="{2794947E-BE95-4B01-AEB9-1EE46E877C00}" srcId="{D2D8A910-B400-4153-9FB9-583CD9EF42AA}" destId="{26C05E86-B529-48B2-B480-D612C228947D}" srcOrd="0" destOrd="0" parTransId="{24667ABF-1729-4421-B11B-AE52E3158B15}" sibTransId="{5B64A0EC-C789-4114-8C43-E00B23EDF9C8}"/>
    <dgm:cxn modelId="{9818E19E-799F-4B21-9DD4-EF5C294064CB}" type="presOf" srcId="{5E976B95-DE20-44C1-AB39-BAE5C6085ED8}" destId="{2632233F-D9E7-4121-ABC0-8245FF64948C}" srcOrd="0" destOrd="0" presId="urn:microsoft.com/office/officeart/2005/8/layout/orgChart1"/>
    <dgm:cxn modelId="{36D78CAD-2699-48BA-BA97-BA6D287C0964}" type="presOf" srcId="{8119A750-C710-4ABF-AE3C-C17F920A982A}" destId="{F69D2874-0FB3-4259-96FD-0EC53E5B9101}" srcOrd="0" destOrd="0" presId="urn:microsoft.com/office/officeart/2005/8/layout/orgChart1"/>
    <dgm:cxn modelId="{63C620AF-3FDB-4077-BCBC-725C2E89D598}" type="presOf" srcId="{B347BA08-5366-478F-BE09-00C9047F37CD}" destId="{1BEB211D-89E4-4778-9FC9-53FEDC8CCE1B}" srcOrd="1" destOrd="0" presId="urn:microsoft.com/office/officeart/2005/8/layout/orgChart1"/>
    <dgm:cxn modelId="{FF8030C4-7CE1-4D1C-9810-812AEDB3FF8E}" srcId="{26C05E86-B529-48B2-B480-D612C228947D}" destId="{B347BA08-5366-478F-BE09-00C9047F37CD}" srcOrd="1" destOrd="0" parTransId="{5E976B95-DE20-44C1-AB39-BAE5C6085ED8}" sibTransId="{E6F920C1-EE2C-4E0D-8457-E1C275AD2E46}"/>
    <dgm:cxn modelId="{85182AD3-1B28-4E1A-8EF2-B0EB03C59504}" type="presOf" srcId="{E1ABDCE5-6597-4EF0-BF57-3DD38DFE2865}" destId="{15E469D4-FF08-484F-9619-C7AE74E7C478}" srcOrd="1" destOrd="0" presId="urn:microsoft.com/office/officeart/2005/8/layout/orgChart1"/>
    <dgm:cxn modelId="{10CADCE3-F5F8-43A5-8319-3E09FB9DC00E}" srcId="{26C05E86-B529-48B2-B480-D612C228947D}" destId="{A2AC2858-91EB-414E-A927-F69E2900466C}" srcOrd="0" destOrd="0" parTransId="{8119A750-C710-4ABF-AE3C-C17F920A982A}" sibTransId="{C3E4F047-D20F-4850-83B3-407382768D16}"/>
    <dgm:cxn modelId="{085E7FFC-3F57-4517-BF38-8D6D30B6F29D}" type="presOf" srcId="{D2D8A910-B400-4153-9FB9-583CD9EF42AA}" destId="{8F198677-B044-4542-9DA9-4A1C7A746496}" srcOrd="0" destOrd="0" presId="urn:microsoft.com/office/officeart/2005/8/layout/orgChart1"/>
    <dgm:cxn modelId="{A341FA9B-D35C-4042-8657-9AEE12845856}" type="presParOf" srcId="{8F198677-B044-4542-9DA9-4A1C7A746496}" destId="{80B04AE3-0FE1-4592-BE3D-3D77824CBD02}" srcOrd="0" destOrd="0" presId="urn:microsoft.com/office/officeart/2005/8/layout/orgChart1"/>
    <dgm:cxn modelId="{B341731C-B17D-4155-937F-60CBD6134D19}" type="presParOf" srcId="{80B04AE3-0FE1-4592-BE3D-3D77824CBD02}" destId="{CCBE7CF8-C807-4004-AC72-A92B017F029D}" srcOrd="0" destOrd="0" presId="urn:microsoft.com/office/officeart/2005/8/layout/orgChart1"/>
    <dgm:cxn modelId="{198D2259-3E58-418A-BAE9-1527145D0D33}" type="presParOf" srcId="{CCBE7CF8-C807-4004-AC72-A92B017F029D}" destId="{4BA3C0DC-C8BB-40E0-B4B9-03FE45ACB8E2}" srcOrd="0" destOrd="0" presId="urn:microsoft.com/office/officeart/2005/8/layout/orgChart1"/>
    <dgm:cxn modelId="{A67077F8-605D-421C-8908-BA75321D0EC6}" type="presParOf" srcId="{CCBE7CF8-C807-4004-AC72-A92B017F029D}" destId="{E9C9ED94-DE2A-4E2D-971B-11A091B07EF4}" srcOrd="1" destOrd="0" presId="urn:microsoft.com/office/officeart/2005/8/layout/orgChart1"/>
    <dgm:cxn modelId="{CC20D89C-BAD6-4998-A13C-FD1D3C5A986F}" type="presParOf" srcId="{80B04AE3-0FE1-4592-BE3D-3D77824CBD02}" destId="{49BA1D48-A98C-4D73-8D3F-126C82EA8FD3}" srcOrd="1" destOrd="0" presId="urn:microsoft.com/office/officeart/2005/8/layout/orgChart1"/>
    <dgm:cxn modelId="{F7477FE1-5751-4032-9E04-97BD7B60A508}" type="presParOf" srcId="{49BA1D48-A98C-4D73-8D3F-126C82EA8FD3}" destId="{F69D2874-0FB3-4259-96FD-0EC53E5B9101}" srcOrd="0" destOrd="0" presId="urn:microsoft.com/office/officeart/2005/8/layout/orgChart1"/>
    <dgm:cxn modelId="{A06B954B-860A-4AF9-969D-71EDEA80FCF2}" type="presParOf" srcId="{49BA1D48-A98C-4D73-8D3F-126C82EA8FD3}" destId="{C975ABE4-BF10-4F6B-89AA-0BB79BFB8245}" srcOrd="1" destOrd="0" presId="urn:microsoft.com/office/officeart/2005/8/layout/orgChart1"/>
    <dgm:cxn modelId="{0804E10C-03E7-4A79-A8E4-3203BD9C77A7}" type="presParOf" srcId="{C975ABE4-BF10-4F6B-89AA-0BB79BFB8245}" destId="{D5DD1B64-091D-4F79-AD0C-FB48599B0C4A}" srcOrd="0" destOrd="0" presId="urn:microsoft.com/office/officeart/2005/8/layout/orgChart1"/>
    <dgm:cxn modelId="{23809E40-0BBB-4405-A0BF-11FA82A06236}" type="presParOf" srcId="{D5DD1B64-091D-4F79-AD0C-FB48599B0C4A}" destId="{23371150-B5CB-4820-BC74-52C09E332373}" srcOrd="0" destOrd="0" presId="urn:microsoft.com/office/officeart/2005/8/layout/orgChart1"/>
    <dgm:cxn modelId="{BBB128D1-45A5-4FFE-BB93-F980DCB4B180}" type="presParOf" srcId="{D5DD1B64-091D-4F79-AD0C-FB48599B0C4A}" destId="{46CC5F56-AF3A-4B9A-9AE8-6BC8D00C2267}" srcOrd="1" destOrd="0" presId="urn:microsoft.com/office/officeart/2005/8/layout/orgChart1"/>
    <dgm:cxn modelId="{0A4BB3A6-DD04-4D1F-82DB-B2D01DACA7E6}" type="presParOf" srcId="{C975ABE4-BF10-4F6B-89AA-0BB79BFB8245}" destId="{F912325E-F303-42D2-A3F5-8270DFEDF904}" srcOrd="1" destOrd="0" presId="urn:microsoft.com/office/officeart/2005/8/layout/orgChart1"/>
    <dgm:cxn modelId="{FCB5A3AB-B12C-4D89-91B6-F0CC60A50AAF}" type="presParOf" srcId="{C975ABE4-BF10-4F6B-89AA-0BB79BFB8245}" destId="{98CA7FEA-9B37-4659-9766-7E658A6459B3}" srcOrd="2" destOrd="0" presId="urn:microsoft.com/office/officeart/2005/8/layout/orgChart1"/>
    <dgm:cxn modelId="{83778F08-7F84-41A8-A12C-44DE7FE1A818}" type="presParOf" srcId="{49BA1D48-A98C-4D73-8D3F-126C82EA8FD3}" destId="{2632233F-D9E7-4121-ABC0-8245FF64948C}" srcOrd="2" destOrd="0" presId="urn:microsoft.com/office/officeart/2005/8/layout/orgChart1"/>
    <dgm:cxn modelId="{7AA2A636-51E3-49B6-8D9C-C7287BF7FE0E}" type="presParOf" srcId="{49BA1D48-A98C-4D73-8D3F-126C82EA8FD3}" destId="{0B35D905-93C2-46D8-986A-735FCB43DCB1}" srcOrd="3" destOrd="0" presId="urn:microsoft.com/office/officeart/2005/8/layout/orgChart1"/>
    <dgm:cxn modelId="{3AD4EE81-E189-4D04-BC7B-CD89A1F574E8}" type="presParOf" srcId="{0B35D905-93C2-46D8-986A-735FCB43DCB1}" destId="{69C03DEF-217C-44F8-B501-003E9F7E9E72}" srcOrd="0" destOrd="0" presId="urn:microsoft.com/office/officeart/2005/8/layout/orgChart1"/>
    <dgm:cxn modelId="{011CBCD6-82A0-41B7-BAD0-C85C113BF23F}" type="presParOf" srcId="{69C03DEF-217C-44F8-B501-003E9F7E9E72}" destId="{89BF699B-0C30-4663-BC8D-2ADCE71D64A4}" srcOrd="0" destOrd="0" presId="urn:microsoft.com/office/officeart/2005/8/layout/orgChart1"/>
    <dgm:cxn modelId="{02D14719-8731-4600-A83A-354BDF8CB84E}" type="presParOf" srcId="{69C03DEF-217C-44F8-B501-003E9F7E9E72}" destId="{1BEB211D-89E4-4778-9FC9-53FEDC8CCE1B}" srcOrd="1" destOrd="0" presId="urn:microsoft.com/office/officeart/2005/8/layout/orgChart1"/>
    <dgm:cxn modelId="{76DA61DC-F611-454F-9EFE-B1DC15CBFB20}" type="presParOf" srcId="{0B35D905-93C2-46D8-986A-735FCB43DCB1}" destId="{748C32F6-A16F-4BC8-8F53-CAD5AA42E2E8}" srcOrd="1" destOrd="0" presId="urn:microsoft.com/office/officeart/2005/8/layout/orgChart1"/>
    <dgm:cxn modelId="{08555616-F654-45F0-9073-DE4ACA8E8580}" type="presParOf" srcId="{0B35D905-93C2-46D8-986A-735FCB43DCB1}" destId="{9F1F282B-6C20-46DF-B145-1951418B0016}" srcOrd="2" destOrd="0" presId="urn:microsoft.com/office/officeart/2005/8/layout/orgChart1"/>
    <dgm:cxn modelId="{962F4F4D-A3BC-4481-B55F-C53B17A97DCE}" type="presParOf" srcId="{49BA1D48-A98C-4D73-8D3F-126C82EA8FD3}" destId="{C0280820-E8C5-48B2-B56B-C1CFA4B67114}" srcOrd="4" destOrd="0" presId="urn:microsoft.com/office/officeart/2005/8/layout/orgChart1"/>
    <dgm:cxn modelId="{B89A54FB-2D64-447C-A640-B2451883A948}" type="presParOf" srcId="{49BA1D48-A98C-4D73-8D3F-126C82EA8FD3}" destId="{E1A6EC3E-B436-4B7B-B174-A02B5FD5C717}" srcOrd="5" destOrd="0" presId="urn:microsoft.com/office/officeart/2005/8/layout/orgChart1"/>
    <dgm:cxn modelId="{E46E0583-5581-472F-8BF4-049B49130FF5}" type="presParOf" srcId="{E1A6EC3E-B436-4B7B-B174-A02B5FD5C717}" destId="{0FAD18DF-982A-458D-A0C7-1528E9C3251B}" srcOrd="0" destOrd="0" presId="urn:microsoft.com/office/officeart/2005/8/layout/orgChart1"/>
    <dgm:cxn modelId="{2C579F37-B215-4641-A9B9-E9516021C7CE}" type="presParOf" srcId="{0FAD18DF-982A-458D-A0C7-1528E9C3251B}" destId="{DE76D0BC-7D55-486D-B581-9EBF2BCEA3D6}" srcOrd="0" destOrd="0" presId="urn:microsoft.com/office/officeart/2005/8/layout/orgChart1"/>
    <dgm:cxn modelId="{BE00AF62-31A3-4B90-8363-9478B07F1D51}" type="presParOf" srcId="{0FAD18DF-982A-458D-A0C7-1528E9C3251B}" destId="{15E469D4-FF08-484F-9619-C7AE74E7C478}" srcOrd="1" destOrd="0" presId="urn:microsoft.com/office/officeart/2005/8/layout/orgChart1"/>
    <dgm:cxn modelId="{646C1F8A-35BD-432D-9BAF-7F1466E2D95A}" type="presParOf" srcId="{E1A6EC3E-B436-4B7B-B174-A02B5FD5C717}" destId="{49900090-FF9F-4EAD-BD8A-0A0EB9908EA9}" srcOrd="1" destOrd="0" presId="urn:microsoft.com/office/officeart/2005/8/layout/orgChart1"/>
    <dgm:cxn modelId="{1FFC0DA4-8E8B-4996-9E2F-3D96D1C671A6}" type="presParOf" srcId="{E1A6EC3E-B436-4B7B-B174-A02B5FD5C717}" destId="{E9ABCFA4-C6B1-4031-A10E-659C43733D8B}" srcOrd="2" destOrd="0" presId="urn:microsoft.com/office/officeart/2005/8/layout/orgChart1"/>
    <dgm:cxn modelId="{526F1569-121D-489A-8232-86710892F3C9}" type="presParOf" srcId="{80B04AE3-0FE1-4592-BE3D-3D77824CBD02}" destId="{045E7B1B-826D-4CE5-A4F6-53AF305B68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D8A910-B400-4153-9FB9-583CD9EF42A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C05E86-B529-48B2-B480-D612C228947D}">
      <dgm:prSet phldrT="[文本]"/>
      <dgm:spPr/>
      <dgm:t>
        <a:bodyPr/>
        <a:lstStyle/>
        <a:p>
          <a:r>
            <a:rPr lang="en-US" altLang="zh-CN" dirty="0"/>
            <a:t>bbox+mask</a:t>
          </a:r>
          <a:endParaRPr lang="zh-CN" altLang="en-US" dirty="0"/>
        </a:p>
      </dgm:t>
    </dgm:pt>
    <dgm:pt modelId="{24667ABF-1729-4421-B11B-AE52E3158B15}" cxnId="{2794947E-BE95-4B01-AEB9-1EE46E877C00}" type="parTrans">
      <dgm:prSet/>
      <dgm:spPr/>
      <dgm:t>
        <a:bodyPr/>
        <a:lstStyle/>
        <a:p>
          <a:endParaRPr lang="zh-CN" altLang="en-US"/>
        </a:p>
      </dgm:t>
    </dgm:pt>
    <dgm:pt modelId="{5B64A0EC-C789-4114-8C43-E00B23EDF9C8}" cxnId="{2794947E-BE95-4B01-AEB9-1EE46E877C00}" type="sibTrans">
      <dgm:prSet/>
      <dgm:spPr/>
      <dgm:t>
        <a:bodyPr/>
        <a:lstStyle/>
        <a:p>
          <a:endParaRPr lang="zh-CN" altLang="en-US"/>
        </a:p>
      </dgm:t>
    </dgm:pt>
    <dgm:pt modelId="{A2AC2858-91EB-414E-A927-F69E2900466C}">
      <dgm:prSet phldrT="[文本]"/>
      <dgm:spPr/>
      <dgm:t>
        <a:bodyPr/>
        <a:lstStyle/>
        <a:p>
          <a:r>
            <a:rPr lang="en-US" altLang="zh-CN" dirty="0" err="1"/>
            <a:t>Yolact</a:t>
          </a:r>
          <a:r>
            <a:rPr lang="en-US" altLang="zh-CN" dirty="0"/>
            <a:t>/</a:t>
          </a:r>
          <a:r>
            <a:rPr lang="en-US" altLang="zh-CN" dirty="0" err="1"/>
            <a:t>Yolact</a:t>
          </a:r>
          <a:r>
            <a:rPr lang="en-US" altLang="zh-CN" dirty="0"/>
            <a:t>++</a:t>
          </a:r>
          <a:endParaRPr lang="zh-CN" altLang="en-US" dirty="0"/>
        </a:p>
      </dgm:t>
    </dgm:pt>
    <dgm:pt modelId="{8119A750-C710-4ABF-AE3C-C17F920A982A}" cxnId="{10CADCE3-F5F8-43A5-8319-3E09FB9DC00E}" type="parTrans">
      <dgm:prSet/>
      <dgm:spPr/>
      <dgm:t>
        <a:bodyPr/>
        <a:lstStyle/>
        <a:p>
          <a:endParaRPr lang="zh-CN" altLang="en-US"/>
        </a:p>
      </dgm:t>
    </dgm:pt>
    <dgm:pt modelId="{C3E4F047-D20F-4850-83B3-407382768D16}" cxnId="{10CADCE3-F5F8-43A5-8319-3E09FB9DC00E}" type="sibTrans">
      <dgm:prSet/>
      <dgm:spPr/>
      <dgm:t>
        <a:bodyPr/>
        <a:lstStyle/>
        <a:p>
          <a:endParaRPr lang="zh-CN" altLang="en-US"/>
        </a:p>
      </dgm:t>
    </dgm:pt>
    <dgm:pt modelId="{B347BA08-5366-478F-BE09-00C9047F37CD}">
      <dgm:prSet phldrT="[文本]"/>
      <dgm:spPr/>
      <dgm:t>
        <a:bodyPr/>
        <a:lstStyle/>
        <a:p>
          <a:r>
            <a:rPr lang="en-US" altLang="zh-CN" dirty="0" err="1"/>
            <a:t>blendmask</a:t>
          </a:r>
          <a:endParaRPr lang="zh-CN" altLang="en-US" dirty="0"/>
        </a:p>
      </dgm:t>
    </dgm:pt>
    <dgm:pt modelId="{5E976B95-DE20-44C1-AB39-BAE5C6085ED8}" cxnId="{FF8030C4-7CE1-4D1C-9810-812AEDB3FF8E}" type="parTrans">
      <dgm:prSet/>
      <dgm:spPr/>
      <dgm:t>
        <a:bodyPr/>
        <a:lstStyle/>
        <a:p>
          <a:endParaRPr lang="zh-CN" altLang="en-US"/>
        </a:p>
      </dgm:t>
    </dgm:pt>
    <dgm:pt modelId="{E6F920C1-EE2C-4E0D-8457-E1C275AD2E46}" cxnId="{FF8030C4-7CE1-4D1C-9810-812AEDB3FF8E}" type="sibTrans">
      <dgm:prSet/>
      <dgm:spPr/>
      <dgm:t>
        <a:bodyPr/>
        <a:lstStyle/>
        <a:p>
          <a:endParaRPr lang="zh-CN" altLang="en-US"/>
        </a:p>
      </dgm:t>
    </dgm:pt>
    <dgm:pt modelId="{E1ABDCE5-6597-4EF0-BF57-3DD38DFE2865}">
      <dgm:prSet phldrT="[文本]"/>
      <dgm:spPr/>
      <dgm:t>
        <a:bodyPr/>
        <a:lstStyle/>
        <a:p>
          <a:r>
            <a:rPr lang="en-US" altLang="zh-CN" dirty="0" err="1"/>
            <a:t>condinst</a:t>
          </a:r>
          <a:endParaRPr lang="zh-CN" altLang="en-US" dirty="0"/>
        </a:p>
      </dgm:t>
    </dgm:pt>
    <dgm:pt modelId="{312BAE0F-30AA-4C1A-ACE8-E62D4CCAC809}" cxnId="{6989333E-1CC2-414E-B562-051492CCC1D9}" type="parTrans">
      <dgm:prSet/>
      <dgm:spPr/>
      <dgm:t>
        <a:bodyPr/>
        <a:lstStyle/>
        <a:p>
          <a:endParaRPr lang="zh-CN" altLang="en-US"/>
        </a:p>
      </dgm:t>
    </dgm:pt>
    <dgm:pt modelId="{745E9133-018B-4AED-A04E-45CBF0E13F0C}" cxnId="{6989333E-1CC2-414E-B562-051492CCC1D9}" type="sibTrans">
      <dgm:prSet/>
      <dgm:spPr/>
      <dgm:t>
        <a:bodyPr/>
        <a:lstStyle/>
        <a:p>
          <a:endParaRPr lang="zh-CN" altLang="en-US"/>
        </a:p>
      </dgm:t>
    </dgm:pt>
    <dgm:pt modelId="{8F198677-B044-4542-9DA9-4A1C7A746496}" type="pres">
      <dgm:prSet presAssocID="{D2D8A910-B400-4153-9FB9-583CD9EF42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B04AE3-0FE1-4592-BE3D-3D77824CBD02}" type="pres">
      <dgm:prSet presAssocID="{26C05E86-B529-48B2-B480-D612C228947D}" presName="hierRoot1" presStyleCnt="0">
        <dgm:presLayoutVars>
          <dgm:hierBranch val="init"/>
        </dgm:presLayoutVars>
      </dgm:prSet>
      <dgm:spPr/>
    </dgm:pt>
    <dgm:pt modelId="{CCBE7CF8-C807-4004-AC72-A92B017F029D}" type="pres">
      <dgm:prSet presAssocID="{26C05E86-B529-48B2-B480-D612C228947D}" presName="rootComposite1" presStyleCnt="0"/>
      <dgm:spPr/>
    </dgm:pt>
    <dgm:pt modelId="{4BA3C0DC-C8BB-40E0-B4B9-03FE45ACB8E2}" type="pres">
      <dgm:prSet presAssocID="{26C05E86-B529-48B2-B480-D612C228947D}" presName="rootText1" presStyleLbl="node0" presStyleIdx="0" presStyleCnt="1">
        <dgm:presLayoutVars>
          <dgm:chPref val="3"/>
        </dgm:presLayoutVars>
      </dgm:prSet>
      <dgm:spPr/>
    </dgm:pt>
    <dgm:pt modelId="{E9C9ED94-DE2A-4E2D-971B-11A091B07EF4}" type="pres">
      <dgm:prSet presAssocID="{26C05E86-B529-48B2-B480-D612C228947D}" presName="rootConnector1" presStyleLbl="node1" presStyleIdx="0" presStyleCnt="0"/>
      <dgm:spPr/>
    </dgm:pt>
    <dgm:pt modelId="{49BA1D48-A98C-4D73-8D3F-126C82EA8FD3}" type="pres">
      <dgm:prSet presAssocID="{26C05E86-B529-48B2-B480-D612C228947D}" presName="hierChild2" presStyleCnt="0"/>
      <dgm:spPr/>
    </dgm:pt>
    <dgm:pt modelId="{F69D2874-0FB3-4259-96FD-0EC53E5B9101}" type="pres">
      <dgm:prSet presAssocID="{8119A750-C710-4ABF-AE3C-C17F920A982A}" presName="Name37" presStyleLbl="parChTrans1D2" presStyleIdx="0" presStyleCnt="3"/>
      <dgm:spPr/>
    </dgm:pt>
    <dgm:pt modelId="{C975ABE4-BF10-4F6B-89AA-0BB79BFB8245}" type="pres">
      <dgm:prSet presAssocID="{A2AC2858-91EB-414E-A927-F69E2900466C}" presName="hierRoot2" presStyleCnt="0">
        <dgm:presLayoutVars>
          <dgm:hierBranch val="init"/>
        </dgm:presLayoutVars>
      </dgm:prSet>
      <dgm:spPr/>
    </dgm:pt>
    <dgm:pt modelId="{D5DD1B64-091D-4F79-AD0C-FB48599B0C4A}" type="pres">
      <dgm:prSet presAssocID="{A2AC2858-91EB-414E-A927-F69E2900466C}" presName="rootComposite" presStyleCnt="0"/>
      <dgm:spPr/>
    </dgm:pt>
    <dgm:pt modelId="{23371150-B5CB-4820-BC74-52C09E332373}" type="pres">
      <dgm:prSet presAssocID="{A2AC2858-91EB-414E-A927-F69E2900466C}" presName="rootText" presStyleLbl="node2" presStyleIdx="0" presStyleCnt="3">
        <dgm:presLayoutVars>
          <dgm:chPref val="3"/>
        </dgm:presLayoutVars>
      </dgm:prSet>
      <dgm:spPr/>
    </dgm:pt>
    <dgm:pt modelId="{46CC5F56-AF3A-4B9A-9AE8-6BC8D00C2267}" type="pres">
      <dgm:prSet presAssocID="{A2AC2858-91EB-414E-A927-F69E2900466C}" presName="rootConnector" presStyleLbl="node2" presStyleIdx="0" presStyleCnt="3"/>
      <dgm:spPr/>
    </dgm:pt>
    <dgm:pt modelId="{F912325E-F303-42D2-A3F5-8270DFEDF904}" type="pres">
      <dgm:prSet presAssocID="{A2AC2858-91EB-414E-A927-F69E2900466C}" presName="hierChild4" presStyleCnt="0"/>
      <dgm:spPr/>
    </dgm:pt>
    <dgm:pt modelId="{98CA7FEA-9B37-4659-9766-7E658A6459B3}" type="pres">
      <dgm:prSet presAssocID="{A2AC2858-91EB-414E-A927-F69E2900466C}" presName="hierChild5" presStyleCnt="0"/>
      <dgm:spPr/>
    </dgm:pt>
    <dgm:pt modelId="{2632233F-D9E7-4121-ABC0-8245FF64948C}" type="pres">
      <dgm:prSet presAssocID="{5E976B95-DE20-44C1-AB39-BAE5C6085ED8}" presName="Name37" presStyleLbl="parChTrans1D2" presStyleIdx="1" presStyleCnt="3"/>
      <dgm:spPr/>
    </dgm:pt>
    <dgm:pt modelId="{0B35D905-93C2-46D8-986A-735FCB43DCB1}" type="pres">
      <dgm:prSet presAssocID="{B347BA08-5366-478F-BE09-00C9047F37CD}" presName="hierRoot2" presStyleCnt="0">
        <dgm:presLayoutVars>
          <dgm:hierBranch val="init"/>
        </dgm:presLayoutVars>
      </dgm:prSet>
      <dgm:spPr/>
    </dgm:pt>
    <dgm:pt modelId="{69C03DEF-217C-44F8-B501-003E9F7E9E72}" type="pres">
      <dgm:prSet presAssocID="{B347BA08-5366-478F-BE09-00C9047F37CD}" presName="rootComposite" presStyleCnt="0"/>
      <dgm:spPr/>
    </dgm:pt>
    <dgm:pt modelId="{89BF699B-0C30-4663-BC8D-2ADCE71D64A4}" type="pres">
      <dgm:prSet presAssocID="{B347BA08-5366-478F-BE09-00C9047F37CD}" presName="rootText" presStyleLbl="node2" presStyleIdx="1" presStyleCnt="3">
        <dgm:presLayoutVars>
          <dgm:chPref val="3"/>
        </dgm:presLayoutVars>
      </dgm:prSet>
      <dgm:spPr/>
    </dgm:pt>
    <dgm:pt modelId="{1BEB211D-89E4-4778-9FC9-53FEDC8CCE1B}" type="pres">
      <dgm:prSet presAssocID="{B347BA08-5366-478F-BE09-00C9047F37CD}" presName="rootConnector" presStyleLbl="node2" presStyleIdx="1" presStyleCnt="3"/>
      <dgm:spPr/>
    </dgm:pt>
    <dgm:pt modelId="{748C32F6-A16F-4BC8-8F53-CAD5AA42E2E8}" type="pres">
      <dgm:prSet presAssocID="{B347BA08-5366-478F-BE09-00C9047F37CD}" presName="hierChild4" presStyleCnt="0"/>
      <dgm:spPr/>
    </dgm:pt>
    <dgm:pt modelId="{9F1F282B-6C20-46DF-B145-1951418B0016}" type="pres">
      <dgm:prSet presAssocID="{B347BA08-5366-478F-BE09-00C9047F37CD}" presName="hierChild5" presStyleCnt="0"/>
      <dgm:spPr/>
    </dgm:pt>
    <dgm:pt modelId="{C0280820-E8C5-48B2-B56B-C1CFA4B67114}" type="pres">
      <dgm:prSet presAssocID="{312BAE0F-30AA-4C1A-ACE8-E62D4CCAC809}" presName="Name37" presStyleLbl="parChTrans1D2" presStyleIdx="2" presStyleCnt="3"/>
      <dgm:spPr/>
    </dgm:pt>
    <dgm:pt modelId="{E1A6EC3E-B436-4B7B-B174-A02B5FD5C717}" type="pres">
      <dgm:prSet presAssocID="{E1ABDCE5-6597-4EF0-BF57-3DD38DFE2865}" presName="hierRoot2" presStyleCnt="0">
        <dgm:presLayoutVars>
          <dgm:hierBranch val="init"/>
        </dgm:presLayoutVars>
      </dgm:prSet>
      <dgm:spPr/>
    </dgm:pt>
    <dgm:pt modelId="{0FAD18DF-982A-458D-A0C7-1528E9C3251B}" type="pres">
      <dgm:prSet presAssocID="{E1ABDCE5-6597-4EF0-BF57-3DD38DFE2865}" presName="rootComposite" presStyleCnt="0"/>
      <dgm:spPr/>
    </dgm:pt>
    <dgm:pt modelId="{DE76D0BC-7D55-486D-B581-9EBF2BCEA3D6}" type="pres">
      <dgm:prSet presAssocID="{E1ABDCE5-6597-4EF0-BF57-3DD38DFE2865}" presName="rootText" presStyleLbl="node2" presStyleIdx="2" presStyleCnt="3">
        <dgm:presLayoutVars>
          <dgm:chPref val="3"/>
        </dgm:presLayoutVars>
      </dgm:prSet>
      <dgm:spPr/>
    </dgm:pt>
    <dgm:pt modelId="{15E469D4-FF08-484F-9619-C7AE74E7C478}" type="pres">
      <dgm:prSet presAssocID="{E1ABDCE5-6597-4EF0-BF57-3DD38DFE2865}" presName="rootConnector" presStyleLbl="node2" presStyleIdx="2" presStyleCnt="3"/>
      <dgm:spPr/>
    </dgm:pt>
    <dgm:pt modelId="{49900090-FF9F-4EAD-BD8A-0A0EB9908EA9}" type="pres">
      <dgm:prSet presAssocID="{E1ABDCE5-6597-4EF0-BF57-3DD38DFE2865}" presName="hierChild4" presStyleCnt="0"/>
      <dgm:spPr/>
    </dgm:pt>
    <dgm:pt modelId="{E9ABCFA4-C6B1-4031-A10E-659C43733D8B}" type="pres">
      <dgm:prSet presAssocID="{E1ABDCE5-6597-4EF0-BF57-3DD38DFE2865}" presName="hierChild5" presStyleCnt="0"/>
      <dgm:spPr/>
    </dgm:pt>
    <dgm:pt modelId="{045E7B1B-826D-4CE5-A4F6-53AF305B6879}" type="pres">
      <dgm:prSet presAssocID="{26C05E86-B529-48B2-B480-D612C228947D}" presName="hierChild3" presStyleCnt="0"/>
      <dgm:spPr/>
    </dgm:pt>
  </dgm:ptLst>
  <dgm:cxnLst>
    <dgm:cxn modelId="{D842E608-43F2-480C-A009-A23128E189D8}" type="presOf" srcId="{312BAE0F-30AA-4C1A-ACE8-E62D4CCAC809}" destId="{C0280820-E8C5-48B2-B56B-C1CFA4B67114}" srcOrd="0" destOrd="0" presId="urn:microsoft.com/office/officeart/2005/8/layout/orgChart1"/>
    <dgm:cxn modelId="{F103470F-41C0-4B32-B5F7-E0105891C493}" type="presOf" srcId="{B347BA08-5366-478F-BE09-00C9047F37CD}" destId="{89BF699B-0C30-4663-BC8D-2ADCE71D64A4}" srcOrd="0" destOrd="0" presId="urn:microsoft.com/office/officeart/2005/8/layout/orgChart1"/>
    <dgm:cxn modelId="{65942F36-4CF3-4FE0-8DAC-C550B99460F4}" type="presOf" srcId="{A2AC2858-91EB-414E-A927-F69E2900466C}" destId="{46CC5F56-AF3A-4B9A-9AE8-6BC8D00C2267}" srcOrd="1" destOrd="0" presId="urn:microsoft.com/office/officeart/2005/8/layout/orgChart1"/>
    <dgm:cxn modelId="{5192B339-626D-44EB-9456-10B3D4287DEC}" type="presOf" srcId="{A2AC2858-91EB-414E-A927-F69E2900466C}" destId="{23371150-B5CB-4820-BC74-52C09E332373}" srcOrd="0" destOrd="0" presId="urn:microsoft.com/office/officeart/2005/8/layout/orgChart1"/>
    <dgm:cxn modelId="{6989333E-1CC2-414E-B562-051492CCC1D9}" srcId="{26C05E86-B529-48B2-B480-D612C228947D}" destId="{E1ABDCE5-6597-4EF0-BF57-3DD38DFE2865}" srcOrd="2" destOrd="0" parTransId="{312BAE0F-30AA-4C1A-ACE8-E62D4CCAC809}" sibTransId="{745E9133-018B-4AED-A04E-45CBF0E13F0C}"/>
    <dgm:cxn modelId="{A594F266-E41F-4B95-B5D7-C91596BFA16C}" type="presOf" srcId="{26C05E86-B529-48B2-B480-D612C228947D}" destId="{E9C9ED94-DE2A-4E2D-971B-11A091B07EF4}" srcOrd="1" destOrd="0" presId="urn:microsoft.com/office/officeart/2005/8/layout/orgChart1"/>
    <dgm:cxn modelId="{F899166F-9CE8-4776-AE69-C7B4B3559DB2}" type="presOf" srcId="{E1ABDCE5-6597-4EF0-BF57-3DD38DFE2865}" destId="{DE76D0BC-7D55-486D-B581-9EBF2BCEA3D6}" srcOrd="0" destOrd="0" presId="urn:microsoft.com/office/officeart/2005/8/layout/orgChart1"/>
    <dgm:cxn modelId="{D7A84556-CCEF-4A4A-8FE4-E16DB1189DD8}" type="presOf" srcId="{26C05E86-B529-48B2-B480-D612C228947D}" destId="{4BA3C0DC-C8BB-40E0-B4B9-03FE45ACB8E2}" srcOrd="0" destOrd="0" presId="urn:microsoft.com/office/officeart/2005/8/layout/orgChart1"/>
    <dgm:cxn modelId="{2794947E-BE95-4B01-AEB9-1EE46E877C00}" srcId="{D2D8A910-B400-4153-9FB9-583CD9EF42AA}" destId="{26C05E86-B529-48B2-B480-D612C228947D}" srcOrd="0" destOrd="0" parTransId="{24667ABF-1729-4421-B11B-AE52E3158B15}" sibTransId="{5B64A0EC-C789-4114-8C43-E00B23EDF9C8}"/>
    <dgm:cxn modelId="{9818E19E-799F-4B21-9DD4-EF5C294064CB}" type="presOf" srcId="{5E976B95-DE20-44C1-AB39-BAE5C6085ED8}" destId="{2632233F-D9E7-4121-ABC0-8245FF64948C}" srcOrd="0" destOrd="0" presId="urn:microsoft.com/office/officeart/2005/8/layout/orgChart1"/>
    <dgm:cxn modelId="{36D78CAD-2699-48BA-BA97-BA6D287C0964}" type="presOf" srcId="{8119A750-C710-4ABF-AE3C-C17F920A982A}" destId="{F69D2874-0FB3-4259-96FD-0EC53E5B9101}" srcOrd="0" destOrd="0" presId="urn:microsoft.com/office/officeart/2005/8/layout/orgChart1"/>
    <dgm:cxn modelId="{63C620AF-3FDB-4077-BCBC-725C2E89D598}" type="presOf" srcId="{B347BA08-5366-478F-BE09-00C9047F37CD}" destId="{1BEB211D-89E4-4778-9FC9-53FEDC8CCE1B}" srcOrd="1" destOrd="0" presId="urn:microsoft.com/office/officeart/2005/8/layout/orgChart1"/>
    <dgm:cxn modelId="{FF8030C4-7CE1-4D1C-9810-812AEDB3FF8E}" srcId="{26C05E86-B529-48B2-B480-D612C228947D}" destId="{B347BA08-5366-478F-BE09-00C9047F37CD}" srcOrd="1" destOrd="0" parTransId="{5E976B95-DE20-44C1-AB39-BAE5C6085ED8}" sibTransId="{E6F920C1-EE2C-4E0D-8457-E1C275AD2E46}"/>
    <dgm:cxn modelId="{85182AD3-1B28-4E1A-8EF2-B0EB03C59504}" type="presOf" srcId="{E1ABDCE5-6597-4EF0-BF57-3DD38DFE2865}" destId="{15E469D4-FF08-484F-9619-C7AE74E7C478}" srcOrd="1" destOrd="0" presId="urn:microsoft.com/office/officeart/2005/8/layout/orgChart1"/>
    <dgm:cxn modelId="{10CADCE3-F5F8-43A5-8319-3E09FB9DC00E}" srcId="{26C05E86-B529-48B2-B480-D612C228947D}" destId="{A2AC2858-91EB-414E-A927-F69E2900466C}" srcOrd="0" destOrd="0" parTransId="{8119A750-C710-4ABF-AE3C-C17F920A982A}" sibTransId="{C3E4F047-D20F-4850-83B3-407382768D16}"/>
    <dgm:cxn modelId="{085E7FFC-3F57-4517-BF38-8D6D30B6F29D}" type="presOf" srcId="{D2D8A910-B400-4153-9FB9-583CD9EF42AA}" destId="{8F198677-B044-4542-9DA9-4A1C7A746496}" srcOrd="0" destOrd="0" presId="urn:microsoft.com/office/officeart/2005/8/layout/orgChart1"/>
    <dgm:cxn modelId="{A341FA9B-D35C-4042-8657-9AEE12845856}" type="presParOf" srcId="{8F198677-B044-4542-9DA9-4A1C7A746496}" destId="{80B04AE3-0FE1-4592-BE3D-3D77824CBD02}" srcOrd="0" destOrd="0" presId="urn:microsoft.com/office/officeart/2005/8/layout/orgChart1"/>
    <dgm:cxn modelId="{B341731C-B17D-4155-937F-60CBD6134D19}" type="presParOf" srcId="{80B04AE3-0FE1-4592-BE3D-3D77824CBD02}" destId="{CCBE7CF8-C807-4004-AC72-A92B017F029D}" srcOrd="0" destOrd="0" presId="urn:microsoft.com/office/officeart/2005/8/layout/orgChart1"/>
    <dgm:cxn modelId="{198D2259-3E58-418A-BAE9-1527145D0D33}" type="presParOf" srcId="{CCBE7CF8-C807-4004-AC72-A92B017F029D}" destId="{4BA3C0DC-C8BB-40E0-B4B9-03FE45ACB8E2}" srcOrd="0" destOrd="0" presId="urn:microsoft.com/office/officeart/2005/8/layout/orgChart1"/>
    <dgm:cxn modelId="{A67077F8-605D-421C-8908-BA75321D0EC6}" type="presParOf" srcId="{CCBE7CF8-C807-4004-AC72-A92B017F029D}" destId="{E9C9ED94-DE2A-4E2D-971B-11A091B07EF4}" srcOrd="1" destOrd="0" presId="urn:microsoft.com/office/officeart/2005/8/layout/orgChart1"/>
    <dgm:cxn modelId="{CC20D89C-BAD6-4998-A13C-FD1D3C5A986F}" type="presParOf" srcId="{80B04AE3-0FE1-4592-BE3D-3D77824CBD02}" destId="{49BA1D48-A98C-4D73-8D3F-126C82EA8FD3}" srcOrd="1" destOrd="0" presId="urn:microsoft.com/office/officeart/2005/8/layout/orgChart1"/>
    <dgm:cxn modelId="{F7477FE1-5751-4032-9E04-97BD7B60A508}" type="presParOf" srcId="{49BA1D48-A98C-4D73-8D3F-126C82EA8FD3}" destId="{F69D2874-0FB3-4259-96FD-0EC53E5B9101}" srcOrd="0" destOrd="0" presId="urn:microsoft.com/office/officeart/2005/8/layout/orgChart1"/>
    <dgm:cxn modelId="{A06B954B-860A-4AF9-969D-71EDEA80FCF2}" type="presParOf" srcId="{49BA1D48-A98C-4D73-8D3F-126C82EA8FD3}" destId="{C975ABE4-BF10-4F6B-89AA-0BB79BFB8245}" srcOrd="1" destOrd="0" presId="urn:microsoft.com/office/officeart/2005/8/layout/orgChart1"/>
    <dgm:cxn modelId="{0804E10C-03E7-4A79-A8E4-3203BD9C77A7}" type="presParOf" srcId="{C975ABE4-BF10-4F6B-89AA-0BB79BFB8245}" destId="{D5DD1B64-091D-4F79-AD0C-FB48599B0C4A}" srcOrd="0" destOrd="0" presId="urn:microsoft.com/office/officeart/2005/8/layout/orgChart1"/>
    <dgm:cxn modelId="{23809E40-0BBB-4405-A0BF-11FA82A06236}" type="presParOf" srcId="{D5DD1B64-091D-4F79-AD0C-FB48599B0C4A}" destId="{23371150-B5CB-4820-BC74-52C09E332373}" srcOrd="0" destOrd="0" presId="urn:microsoft.com/office/officeart/2005/8/layout/orgChart1"/>
    <dgm:cxn modelId="{BBB128D1-45A5-4FFE-BB93-F980DCB4B180}" type="presParOf" srcId="{D5DD1B64-091D-4F79-AD0C-FB48599B0C4A}" destId="{46CC5F56-AF3A-4B9A-9AE8-6BC8D00C2267}" srcOrd="1" destOrd="0" presId="urn:microsoft.com/office/officeart/2005/8/layout/orgChart1"/>
    <dgm:cxn modelId="{0A4BB3A6-DD04-4D1F-82DB-B2D01DACA7E6}" type="presParOf" srcId="{C975ABE4-BF10-4F6B-89AA-0BB79BFB8245}" destId="{F912325E-F303-42D2-A3F5-8270DFEDF904}" srcOrd="1" destOrd="0" presId="urn:microsoft.com/office/officeart/2005/8/layout/orgChart1"/>
    <dgm:cxn modelId="{FCB5A3AB-B12C-4D89-91B6-F0CC60A50AAF}" type="presParOf" srcId="{C975ABE4-BF10-4F6B-89AA-0BB79BFB8245}" destId="{98CA7FEA-9B37-4659-9766-7E658A6459B3}" srcOrd="2" destOrd="0" presId="urn:microsoft.com/office/officeart/2005/8/layout/orgChart1"/>
    <dgm:cxn modelId="{83778F08-7F84-41A8-A12C-44DE7FE1A818}" type="presParOf" srcId="{49BA1D48-A98C-4D73-8D3F-126C82EA8FD3}" destId="{2632233F-D9E7-4121-ABC0-8245FF64948C}" srcOrd="2" destOrd="0" presId="urn:microsoft.com/office/officeart/2005/8/layout/orgChart1"/>
    <dgm:cxn modelId="{7AA2A636-51E3-49B6-8D9C-C7287BF7FE0E}" type="presParOf" srcId="{49BA1D48-A98C-4D73-8D3F-126C82EA8FD3}" destId="{0B35D905-93C2-46D8-986A-735FCB43DCB1}" srcOrd="3" destOrd="0" presId="urn:microsoft.com/office/officeart/2005/8/layout/orgChart1"/>
    <dgm:cxn modelId="{3AD4EE81-E189-4D04-BC7B-CD89A1F574E8}" type="presParOf" srcId="{0B35D905-93C2-46D8-986A-735FCB43DCB1}" destId="{69C03DEF-217C-44F8-B501-003E9F7E9E72}" srcOrd="0" destOrd="0" presId="urn:microsoft.com/office/officeart/2005/8/layout/orgChart1"/>
    <dgm:cxn modelId="{011CBCD6-82A0-41B7-BAD0-C85C113BF23F}" type="presParOf" srcId="{69C03DEF-217C-44F8-B501-003E9F7E9E72}" destId="{89BF699B-0C30-4663-BC8D-2ADCE71D64A4}" srcOrd="0" destOrd="0" presId="urn:microsoft.com/office/officeart/2005/8/layout/orgChart1"/>
    <dgm:cxn modelId="{02D14719-8731-4600-A83A-354BDF8CB84E}" type="presParOf" srcId="{69C03DEF-217C-44F8-B501-003E9F7E9E72}" destId="{1BEB211D-89E4-4778-9FC9-53FEDC8CCE1B}" srcOrd="1" destOrd="0" presId="urn:microsoft.com/office/officeart/2005/8/layout/orgChart1"/>
    <dgm:cxn modelId="{76DA61DC-F611-454F-9EFE-B1DC15CBFB20}" type="presParOf" srcId="{0B35D905-93C2-46D8-986A-735FCB43DCB1}" destId="{748C32F6-A16F-4BC8-8F53-CAD5AA42E2E8}" srcOrd="1" destOrd="0" presId="urn:microsoft.com/office/officeart/2005/8/layout/orgChart1"/>
    <dgm:cxn modelId="{08555616-F654-45F0-9073-DE4ACA8E8580}" type="presParOf" srcId="{0B35D905-93C2-46D8-986A-735FCB43DCB1}" destId="{9F1F282B-6C20-46DF-B145-1951418B0016}" srcOrd="2" destOrd="0" presId="urn:microsoft.com/office/officeart/2005/8/layout/orgChart1"/>
    <dgm:cxn modelId="{962F4F4D-A3BC-4481-B55F-C53B17A97DCE}" type="presParOf" srcId="{49BA1D48-A98C-4D73-8D3F-126C82EA8FD3}" destId="{C0280820-E8C5-48B2-B56B-C1CFA4B67114}" srcOrd="4" destOrd="0" presId="urn:microsoft.com/office/officeart/2005/8/layout/orgChart1"/>
    <dgm:cxn modelId="{B89A54FB-2D64-447C-A640-B2451883A948}" type="presParOf" srcId="{49BA1D48-A98C-4D73-8D3F-126C82EA8FD3}" destId="{E1A6EC3E-B436-4B7B-B174-A02B5FD5C717}" srcOrd="5" destOrd="0" presId="urn:microsoft.com/office/officeart/2005/8/layout/orgChart1"/>
    <dgm:cxn modelId="{E46E0583-5581-472F-8BF4-049B49130FF5}" type="presParOf" srcId="{E1A6EC3E-B436-4B7B-B174-A02B5FD5C717}" destId="{0FAD18DF-982A-458D-A0C7-1528E9C3251B}" srcOrd="0" destOrd="0" presId="urn:microsoft.com/office/officeart/2005/8/layout/orgChart1"/>
    <dgm:cxn modelId="{2C579F37-B215-4641-A9B9-E9516021C7CE}" type="presParOf" srcId="{0FAD18DF-982A-458D-A0C7-1528E9C3251B}" destId="{DE76D0BC-7D55-486D-B581-9EBF2BCEA3D6}" srcOrd="0" destOrd="0" presId="urn:microsoft.com/office/officeart/2005/8/layout/orgChart1"/>
    <dgm:cxn modelId="{BE00AF62-31A3-4B90-8363-9478B07F1D51}" type="presParOf" srcId="{0FAD18DF-982A-458D-A0C7-1528E9C3251B}" destId="{15E469D4-FF08-484F-9619-C7AE74E7C478}" srcOrd="1" destOrd="0" presId="urn:microsoft.com/office/officeart/2005/8/layout/orgChart1"/>
    <dgm:cxn modelId="{646C1F8A-35BD-432D-9BAF-7F1466E2D95A}" type="presParOf" srcId="{E1A6EC3E-B436-4B7B-B174-A02B5FD5C717}" destId="{49900090-FF9F-4EAD-BD8A-0A0EB9908EA9}" srcOrd="1" destOrd="0" presId="urn:microsoft.com/office/officeart/2005/8/layout/orgChart1"/>
    <dgm:cxn modelId="{1FFC0DA4-8E8B-4996-9E2F-3D96D1C671A6}" type="presParOf" srcId="{E1A6EC3E-B436-4B7B-B174-A02B5FD5C717}" destId="{E9ABCFA4-C6B1-4031-A10E-659C43733D8B}" srcOrd="2" destOrd="0" presId="urn:microsoft.com/office/officeart/2005/8/layout/orgChart1"/>
    <dgm:cxn modelId="{526F1569-121D-489A-8232-86710892F3C9}" type="presParOf" srcId="{80B04AE3-0FE1-4592-BE3D-3D77824CBD02}" destId="{045E7B1B-826D-4CE5-A4F6-53AF305B68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D8A910-B400-4153-9FB9-583CD9EF42A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C05E86-B529-48B2-B480-D612C228947D}">
      <dgm:prSet phldrT="[文本]"/>
      <dgm:spPr/>
      <dgm:t>
        <a:bodyPr/>
        <a:lstStyle/>
        <a:p>
          <a:r>
            <a:rPr lang="en-US" altLang="zh-CN" dirty="0"/>
            <a:t>mask</a:t>
          </a:r>
          <a:endParaRPr lang="zh-CN" altLang="en-US" dirty="0"/>
        </a:p>
      </dgm:t>
    </dgm:pt>
    <dgm:pt modelId="{24667ABF-1729-4421-B11B-AE52E3158B15}" cxnId="{2794947E-BE95-4B01-AEB9-1EE46E877C00}" type="parTrans">
      <dgm:prSet/>
      <dgm:spPr/>
      <dgm:t>
        <a:bodyPr/>
        <a:lstStyle/>
        <a:p>
          <a:endParaRPr lang="zh-CN" altLang="en-US"/>
        </a:p>
      </dgm:t>
    </dgm:pt>
    <dgm:pt modelId="{5B64A0EC-C789-4114-8C43-E00B23EDF9C8}" cxnId="{2794947E-BE95-4B01-AEB9-1EE46E877C00}" type="sibTrans">
      <dgm:prSet/>
      <dgm:spPr/>
      <dgm:t>
        <a:bodyPr/>
        <a:lstStyle/>
        <a:p>
          <a:endParaRPr lang="zh-CN" altLang="en-US"/>
        </a:p>
      </dgm:t>
    </dgm:pt>
    <dgm:pt modelId="{A2AC2858-91EB-414E-A927-F69E2900466C}">
      <dgm:prSet phldrT="[文本]"/>
      <dgm:spPr/>
      <dgm:t>
        <a:bodyPr/>
        <a:lstStyle/>
        <a:p>
          <a:r>
            <a:rPr lang="en-US" altLang="zh-CN" dirty="0"/>
            <a:t>solo</a:t>
          </a:r>
          <a:endParaRPr lang="zh-CN" altLang="en-US" dirty="0"/>
        </a:p>
      </dgm:t>
    </dgm:pt>
    <dgm:pt modelId="{8119A750-C710-4ABF-AE3C-C17F920A982A}" cxnId="{10CADCE3-F5F8-43A5-8319-3E09FB9DC00E}" type="parTrans">
      <dgm:prSet/>
      <dgm:spPr/>
      <dgm:t>
        <a:bodyPr/>
        <a:lstStyle/>
        <a:p>
          <a:endParaRPr lang="zh-CN" altLang="en-US"/>
        </a:p>
      </dgm:t>
    </dgm:pt>
    <dgm:pt modelId="{C3E4F047-D20F-4850-83B3-407382768D16}" cxnId="{10CADCE3-F5F8-43A5-8319-3E09FB9DC00E}" type="sibTrans">
      <dgm:prSet/>
      <dgm:spPr/>
      <dgm:t>
        <a:bodyPr/>
        <a:lstStyle/>
        <a:p>
          <a:endParaRPr lang="zh-CN" altLang="en-US"/>
        </a:p>
      </dgm:t>
    </dgm:pt>
    <dgm:pt modelId="{B347BA08-5366-478F-BE09-00C9047F37CD}">
      <dgm:prSet phldrT="[文本]"/>
      <dgm:spPr/>
      <dgm:t>
        <a:bodyPr/>
        <a:lstStyle/>
        <a:p>
          <a:r>
            <a:rPr lang="en-US" altLang="zh-CN" dirty="0"/>
            <a:t>solov2</a:t>
          </a:r>
          <a:endParaRPr lang="zh-CN" altLang="en-US" dirty="0"/>
        </a:p>
      </dgm:t>
    </dgm:pt>
    <dgm:pt modelId="{5E976B95-DE20-44C1-AB39-BAE5C6085ED8}" cxnId="{FF8030C4-7CE1-4D1C-9810-812AEDB3FF8E}" type="parTrans">
      <dgm:prSet/>
      <dgm:spPr/>
      <dgm:t>
        <a:bodyPr/>
        <a:lstStyle/>
        <a:p>
          <a:endParaRPr lang="zh-CN" altLang="en-US"/>
        </a:p>
      </dgm:t>
    </dgm:pt>
    <dgm:pt modelId="{E6F920C1-EE2C-4E0D-8457-E1C275AD2E46}" cxnId="{FF8030C4-7CE1-4D1C-9810-812AEDB3FF8E}" type="sibTrans">
      <dgm:prSet/>
      <dgm:spPr/>
      <dgm:t>
        <a:bodyPr/>
        <a:lstStyle/>
        <a:p>
          <a:endParaRPr lang="zh-CN" altLang="en-US"/>
        </a:p>
      </dgm:t>
    </dgm:pt>
    <dgm:pt modelId="{8F198677-B044-4542-9DA9-4A1C7A746496}" type="pres">
      <dgm:prSet presAssocID="{D2D8A910-B400-4153-9FB9-583CD9EF42A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B04AE3-0FE1-4592-BE3D-3D77824CBD02}" type="pres">
      <dgm:prSet presAssocID="{26C05E86-B529-48B2-B480-D612C228947D}" presName="hierRoot1" presStyleCnt="0">
        <dgm:presLayoutVars>
          <dgm:hierBranch val="init"/>
        </dgm:presLayoutVars>
      </dgm:prSet>
      <dgm:spPr/>
    </dgm:pt>
    <dgm:pt modelId="{CCBE7CF8-C807-4004-AC72-A92B017F029D}" type="pres">
      <dgm:prSet presAssocID="{26C05E86-B529-48B2-B480-D612C228947D}" presName="rootComposite1" presStyleCnt="0"/>
      <dgm:spPr/>
    </dgm:pt>
    <dgm:pt modelId="{4BA3C0DC-C8BB-40E0-B4B9-03FE45ACB8E2}" type="pres">
      <dgm:prSet presAssocID="{26C05E86-B529-48B2-B480-D612C228947D}" presName="rootText1" presStyleLbl="node0" presStyleIdx="0" presStyleCnt="1">
        <dgm:presLayoutVars>
          <dgm:chPref val="3"/>
        </dgm:presLayoutVars>
      </dgm:prSet>
      <dgm:spPr/>
    </dgm:pt>
    <dgm:pt modelId="{E9C9ED94-DE2A-4E2D-971B-11A091B07EF4}" type="pres">
      <dgm:prSet presAssocID="{26C05E86-B529-48B2-B480-D612C228947D}" presName="rootConnector1" presStyleLbl="node1" presStyleIdx="0" presStyleCnt="0"/>
      <dgm:spPr/>
    </dgm:pt>
    <dgm:pt modelId="{49BA1D48-A98C-4D73-8D3F-126C82EA8FD3}" type="pres">
      <dgm:prSet presAssocID="{26C05E86-B529-48B2-B480-D612C228947D}" presName="hierChild2" presStyleCnt="0"/>
      <dgm:spPr/>
    </dgm:pt>
    <dgm:pt modelId="{F69D2874-0FB3-4259-96FD-0EC53E5B9101}" type="pres">
      <dgm:prSet presAssocID="{8119A750-C710-4ABF-AE3C-C17F920A982A}" presName="Name37" presStyleLbl="parChTrans1D2" presStyleIdx="0" presStyleCnt="2"/>
      <dgm:spPr/>
    </dgm:pt>
    <dgm:pt modelId="{C975ABE4-BF10-4F6B-89AA-0BB79BFB8245}" type="pres">
      <dgm:prSet presAssocID="{A2AC2858-91EB-414E-A927-F69E2900466C}" presName="hierRoot2" presStyleCnt="0">
        <dgm:presLayoutVars>
          <dgm:hierBranch val="init"/>
        </dgm:presLayoutVars>
      </dgm:prSet>
      <dgm:spPr/>
    </dgm:pt>
    <dgm:pt modelId="{D5DD1B64-091D-4F79-AD0C-FB48599B0C4A}" type="pres">
      <dgm:prSet presAssocID="{A2AC2858-91EB-414E-A927-F69E2900466C}" presName="rootComposite" presStyleCnt="0"/>
      <dgm:spPr/>
    </dgm:pt>
    <dgm:pt modelId="{23371150-B5CB-4820-BC74-52C09E332373}" type="pres">
      <dgm:prSet presAssocID="{A2AC2858-91EB-414E-A927-F69E2900466C}" presName="rootText" presStyleLbl="node2" presStyleIdx="0" presStyleCnt="2">
        <dgm:presLayoutVars>
          <dgm:chPref val="3"/>
        </dgm:presLayoutVars>
      </dgm:prSet>
      <dgm:spPr/>
    </dgm:pt>
    <dgm:pt modelId="{46CC5F56-AF3A-4B9A-9AE8-6BC8D00C2267}" type="pres">
      <dgm:prSet presAssocID="{A2AC2858-91EB-414E-A927-F69E2900466C}" presName="rootConnector" presStyleLbl="node2" presStyleIdx="0" presStyleCnt="2"/>
      <dgm:spPr/>
    </dgm:pt>
    <dgm:pt modelId="{F912325E-F303-42D2-A3F5-8270DFEDF904}" type="pres">
      <dgm:prSet presAssocID="{A2AC2858-91EB-414E-A927-F69E2900466C}" presName="hierChild4" presStyleCnt="0"/>
      <dgm:spPr/>
    </dgm:pt>
    <dgm:pt modelId="{98CA7FEA-9B37-4659-9766-7E658A6459B3}" type="pres">
      <dgm:prSet presAssocID="{A2AC2858-91EB-414E-A927-F69E2900466C}" presName="hierChild5" presStyleCnt="0"/>
      <dgm:spPr/>
    </dgm:pt>
    <dgm:pt modelId="{2632233F-D9E7-4121-ABC0-8245FF64948C}" type="pres">
      <dgm:prSet presAssocID="{5E976B95-DE20-44C1-AB39-BAE5C6085ED8}" presName="Name37" presStyleLbl="parChTrans1D2" presStyleIdx="1" presStyleCnt="2"/>
      <dgm:spPr/>
    </dgm:pt>
    <dgm:pt modelId="{0B35D905-93C2-46D8-986A-735FCB43DCB1}" type="pres">
      <dgm:prSet presAssocID="{B347BA08-5366-478F-BE09-00C9047F37CD}" presName="hierRoot2" presStyleCnt="0">
        <dgm:presLayoutVars>
          <dgm:hierBranch val="init"/>
        </dgm:presLayoutVars>
      </dgm:prSet>
      <dgm:spPr/>
    </dgm:pt>
    <dgm:pt modelId="{69C03DEF-217C-44F8-B501-003E9F7E9E72}" type="pres">
      <dgm:prSet presAssocID="{B347BA08-5366-478F-BE09-00C9047F37CD}" presName="rootComposite" presStyleCnt="0"/>
      <dgm:spPr/>
    </dgm:pt>
    <dgm:pt modelId="{89BF699B-0C30-4663-BC8D-2ADCE71D64A4}" type="pres">
      <dgm:prSet presAssocID="{B347BA08-5366-478F-BE09-00C9047F37CD}" presName="rootText" presStyleLbl="node2" presStyleIdx="1" presStyleCnt="2">
        <dgm:presLayoutVars>
          <dgm:chPref val="3"/>
        </dgm:presLayoutVars>
      </dgm:prSet>
      <dgm:spPr/>
    </dgm:pt>
    <dgm:pt modelId="{1BEB211D-89E4-4778-9FC9-53FEDC8CCE1B}" type="pres">
      <dgm:prSet presAssocID="{B347BA08-5366-478F-BE09-00C9047F37CD}" presName="rootConnector" presStyleLbl="node2" presStyleIdx="1" presStyleCnt="2"/>
      <dgm:spPr/>
    </dgm:pt>
    <dgm:pt modelId="{748C32F6-A16F-4BC8-8F53-CAD5AA42E2E8}" type="pres">
      <dgm:prSet presAssocID="{B347BA08-5366-478F-BE09-00C9047F37CD}" presName="hierChild4" presStyleCnt="0"/>
      <dgm:spPr/>
    </dgm:pt>
    <dgm:pt modelId="{9F1F282B-6C20-46DF-B145-1951418B0016}" type="pres">
      <dgm:prSet presAssocID="{B347BA08-5366-478F-BE09-00C9047F37CD}" presName="hierChild5" presStyleCnt="0"/>
      <dgm:spPr/>
    </dgm:pt>
    <dgm:pt modelId="{045E7B1B-826D-4CE5-A4F6-53AF305B6879}" type="pres">
      <dgm:prSet presAssocID="{26C05E86-B529-48B2-B480-D612C228947D}" presName="hierChild3" presStyleCnt="0"/>
      <dgm:spPr/>
    </dgm:pt>
  </dgm:ptLst>
  <dgm:cxnLst>
    <dgm:cxn modelId="{F103470F-41C0-4B32-B5F7-E0105891C493}" type="presOf" srcId="{B347BA08-5366-478F-BE09-00C9047F37CD}" destId="{89BF699B-0C30-4663-BC8D-2ADCE71D64A4}" srcOrd="0" destOrd="0" presId="urn:microsoft.com/office/officeart/2005/8/layout/orgChart1"/>
    <dgm:cxn modelId="{65942F36-4CF3-4FE0-8DAC-C550B99460F4}" type="presOf" srcId="{A2AC2858-91EB-414E-A927-F69E2900466C}" destId="{46CC5F56-AF3A-4B9A-9AE8-6BC8D00C2267}" srcOrd="1" destOrd="0" presId="urn:microsoft.com/office/officeart/2005/8/layout/orgChart1"/>
    <dgm:cxn modelId="{5192B339-626D-44EB-9456-10B3D4287DEC}" type="presOf" srcId="{A2AC2858-91EB-414E-A927-F69E2900466C}" destId="{23371150-B5CB-4820-BC74-52C09E332373}" srcOrd="0" destOrd="0" presId="urn:microsoft.com/office/officeart/2005/8/layout/orgChart1"/>
    <dgm:cxn modelId="{A594F266-E41F-4B95-B5D7-C91596BFA16C}" type="presOf" srcId="{26C05E86-B529-48B2-B480-D612C228947D}" destId="{E9C9ED94-DE2A-4E2D-971B-11A091B07EF4}" srcOrd="1" destOrd="0" presId="urn:microsoft.com/office/officeart/2005/8/layout/orgChart1"/>
    <dgm:cxn modelId="{D7A84556-CCEF-4A4A-8FE4-E16DB1189DD8}" type="presOf" srcId="{26C05E86-B529-48B2-B480-D612C228947D}" destId="{4BA3C0DC-C8BB-40E0-B4B9-03FE45ACB8E2}" srcOrd="0" destOrd="0" presId="urn:microsoft.com/office/officeart/2005/8/layout/orgChart1"/>
    <dgm:cxn modelId="{2794947E-BE95-4B01-AEB9-1EE46E877C00}" srcId="{D2D8A910-B400-4153-9FB9-583CD9EF42AA}" destId="{26C05E86-B529-48B2-B480-D612C228947D}" srcOrd="0" destOrd="0" parTransId="{24667ABF-1729-4421-B11B-AE52E3158B15}" sibTransId="{5B64A0EC-C789-4114-8C43-E00B23EDF9C8}"/>
    <dgm:cxn modelId="{9818E19E-799F-4B21-9DD4-EF5C294064CB}" type="presOf" srcId="{5E976B95-DE20-44C1-AB39-BAE5C6085ED8}" destId="{2632233F-D9E7-4121-ABC0-8245FF64948C}" srcOrd="0" destOrd="0" presId="urn:microsoft.com/office/officeart/2005/8/layout/orgChart1"/>
    <dgm:cxn modelId="{36D78CAD-2699-48BA-BA97-BA6D287C0964}" type="presOf" srcId="{8119A750-C710-4ABF-AE3C-C17F920A982A}" destId="{F69D2874-0FB3-4259-96FD-0EC53E5B9101}" srcOrd="0" destOrd="0" presId="urn:microsoft.com/office/officeart/2005/8/layout/orgChart1"/>
    <dgm:cxn modelId="{63C620AF-3FDB-4077-BCBC-725C2E89D598}" type="presOf" srcId="{B347BA08-5366-478F-BE09-00C9047F37CD}" destId="{1BEB211D-89E4-4778-9FC9-53FEDC8CCE1B}" srcOrd="1" destOrd="0" presId="urn:microsoft.com/office/officeart/2005/8/layout/orgChart1"/>
    <dgm:cxn modelId="{FF8030C4-7CE1-4D1C-9810-812AEDB3FF8E}" srcId="{26C05E86-B529-48B2-B480-D612C228947D}" destId="{B347BA08-5366-478F-BE09-00C9047F37CD}" srcOrd="1" destOrd="0" parTransId="{5E976B95-DE20-44C1-AB39-BAE5C6085ED8}" sibTransId="{E6F920C1-EE2C-4E0D-8457-E1C275AD2E46}"/>
    <dgm:cxn modelId="{10CADCE3-F5F8-43A5-8319-3E09FB9DC00E}" srcId="{26C05E86-B529-48B2-B480-D612C228947D}" destId="{A2AC2858-91EB-414E-A927-F69E2900466C}" srcOrd="0" destOrd="0" parTransId="{8119A750-C710-4ABF-AE3C-C17F920A982A}" sibTransId="{C3E4F047-D20F-4850-83B3-407382768D16}"/>
    <dgm:cxn modelId="{085E7FFC-3F57-4517-BF38-8D6D30B6F29D}" type="presOf" srcId="{D2D8A910-B400-4153-9FB9-583CD9EF42AA}" destId="{8F198677-B044-4542-9DA9-4A1C7A746496}" srcOrd="0" destOrd="0" presId="urn:microsoft.com/office/officeart/2005/8/layout/orgChart1"/>
    <dgm:cxn modelId="{A341FA9B-D35C-4042-8657-9AEE12845856}" type="presParOf" srcId="{8F198677-B044-4542-9DA9-4A1C7A746496}" destId="{80B04AE3-0FE1-4592-BE3D-3D77824CBD02}" srcOrd="0" destOrd="0" presId="urn:microsoft.com/office/officeart/2005/8/layout/orgChart1"/>
    <dgm:cxn modelId="{B341731C-B17D-4155-937F-60CBD6134D19}" type="presParOf" srcId="{80B04AE3-0FE1-4592-BE3D-3D77824CBD02}" destId="{CCBE7CF8-C807-4004-AC72-A92B017F029D}" srcOrd="0" destOrd="0" presId="urn:microsoft.com/office/officeart/2005/8/layout/orgChart1"/>
    <dgm:cxn modelId="{198D2259-3E58-418A-BAE9-1527145D0D33}" type="presParOf" srcId="{CCBE7CF8-C807-4004-AC72-A92B017F029D}" destId="{4BA3C0DC-C8BB-40E0-B4B9-03FE45ACB8E2}" srcOrd="0" destOrd="0" presId="urn:microsoft.com/office/officeart/2005/8/layout/orgChart1"/>
    <dgm:cxn modelId="{A67077F8-605D-421C-8908-BA75321D0EC6}" type="presParOf" srcId="{CCBE7CF8-C807-4004-AC72-A92B017F029D}" destId="{E9C9ED94-DE2A-4E2D-971B-11A091B07EF4}" srcOrd="1" destOrd="0" presId="urn:microsoft.com/office/officeart/2005/8/layout/orgChart1"/>
    <dgm:cxn modelId="{CC20D89C-BAD6-4998-A13C-FD1D3C5A986F}" type="presParOf" srcId="{80B04AE3-0FE1-4592-BE3D-3D77824CBD02}" destId="{49BA1D48-A98C-4D73-8D3F-126C82EA8FD3}" srcOrd="1" destOrd="0" presId="urn:microsoft.com/office/officeart/2005/8/layout/orgChart1"/>
    <dgm:cxn modelId="{F7477FE1-5751-4032-9E04-97BD7B60A508}" type="presParOf" srcId="{49BA1D48-A98C-4D73-8D3F-126C82EA8FD3}" destId="{F69D2874-0FB3-4259-96FD-0EC53E5B9101}" srcOrd="0" destOrd="0" presId="urn:microsoft.com/office/officeart/2005/8/layout/orgChart1"/>
    <dgm:cxn modelId="{A06B954B-860A-4AF9-969D-71EDEA80FCF2}" type="presParOf" srcId="{49BA1D48-A98C-4D73-8D3F-126C82EA8FD3}" destId="{C975ABE4-BF10-4F6B-89AA-0BB79BFB8245}" srcOrd="1" destOrd="0" presId="urn:microsoft.com/office/officeart/2005/8/layout/orgChart1"/>
    <dgm:cxn modelId="{0804E10C-03E7-4A79-A8E4-3203BD9C77A7}" type="presParOf" srcId="{C975ABE4-BF10-4F6B-89AA-0BB79BFB8245}" destId="{D5DD1B64-091D-4F79-AD0C-FB48599B0C4A}" srcOrd="0" destOrd="0" presId="urn:microsoft.com/office/officeart/2005/8/layout/orgChart1"/>
    <dgm:cxn modelId="{23809E40-0BBB-4405-A0BF-11FA82A06236}" type="presParOf" srcId="{D5DD1B64-091D-4F79-AD0C-FB48599B0C4A}" destId="{23371150-B5CB-4820-BC74-52C09E332373}" srcOrd="0" destOrd="0" presId="urn:microsoft.com/office/officeart/2005/8/layout/orgChart1"/>
    <dgm:cxn modelId="{BBB128D1-45A5-4FFE-BB93-F980DCB4B180}" type="presParOf" srcId="{D5DD1B64-091D-4F79-AD0C-FB48599B0C4A}" destId="{46CC5F56-AF3A-4B9A-9AE8-6BC8D00C2267}" srcOrd="1" destOrd="0" presId="urn:microsoft.com/office/officeart/2005/8/layout/orgChart1"/>
    <dgm:cxn modelId="{0A4BB3A6-DD04-4D1F-82DB-B2D01DACA7E6}" type="presParOf" srcId="{C975ABE4-BF10-4F6B-89AA-0BB79BFB8245}" destId="{F912325E-F303-42D2-A3F5-8270DFEDF904}" srcOrd="1" destOrd="0" presId="urn:microsoft.com/office/officeart/2005/8/layout/orgChart1"/>
    <dgm:cxn modelId="{FCB5A3AB-B12C-4D89-91B6-F0CC60A50AAF}" type="presParOf" srcId="{C975ABE4-BF10-4F6B-89AA-0BB79BFB8245}" destId="{98CA7FEA-9B37-4659-9766-7E658A6459B3}" srcOrd="2" destOrd="0" presId="urn:microsoft.com/office/officeart/2005/8/layout/orgChart1"/>
    <dgm:cxn modelId="{83778F08-7F84-41A8-A12C-44DE7FE1A818}" type="presParOf" srcId="{49BA1D48-A98C-4D73-8D3F-126C82EA8FD3}" destId="{2632233F-D9E7-4121-ABC0-8245FF64948C}" srcOrd="2" destOrd="0" presId="urn:microsoft.com/office/officeart/2005/8/layout/orgChart1"/>
    <dgm:cxn modelId="{7AA2A636-51E3-49B6-8D9C-C7287BF7FE0E}" type="presParOf" srcId="{49BA1D48-A98C-4D73-8D3F-126C82EA8FD3}" destId="{0B35D905-93C2-46D8-986A-735FCB43DCB1}" srcOrd="3" destOrd="0" presId="urn:microsoft.com/office/officeart/2005/8/layout/orgChart1"/>
    <dgm:cxn modelId="{3AD4EE81-E189-4D04-BC7B-CD89A1F574E8}" type="presParOf" srcId="{0B35D905-93C2-46D8-986A-735FCB43DCB1}" destId="{69C03DEF-217C-44F8-B501-003E9F7E9E72}" srcOrd="0" destOrd="0" presId="urn:microsoft.com/office/officeart/2005/8/layout/orgChart1"/>
    <dgm:cxn modelId="{011CBCD6-82A0-41B7-BAD0-C85C113BF23F}" type="presParOf" srcId="{69C03DEF-217C-44F8-B501-003E9F7E9E72}" destId="{89BF699B-0C30-4663-BC8D-2ADCE71D64A4}" srcOrd="0" destOrd="0" presId="urn:microsoft.com/office/officeart/2005/8/layout/orgChart1"/>
    <dgm:cxn modelId="{02D14719-8731-4600-A83A-354BDF8CB84E}" type="presParOf" srcId="{69C03DEF-217C-44F8-B501-003E9F7E9E72}" destId="{1BEB211D-89E4-4778-9FC9-53FEDC8CCE1B}" srcOrd="1" destOrd="0" presId="urn:microsoft.com/office/officeart/2005/8/layout/orgChart1"/>
    <dgm:cxn modelId="{76DA61DC-F611-454F-9EFE-B1DC15CBFB20}" type="presParOf" srcId="{0B35D905-93C2-46D8-986A-735FCB43DCB1}" destId="{748C32F6-A16F-4BC8-8F53-CAD5AA42E2E8}" srcOrd="1" destOrd="0" presId="urn:microsoft.com/office/officeart/2005/8/layout/orgChart1"/>
    <dgm:cxn modelId="{08555616-F654-45F0-9073-DE4ACA8E8580}" type="presParOf" srcId="{0B35D905-93C2-46D8-986A-735FCB43DCB1}" destId="{9F1F282B-6C20-46DF-B145-1951418B0016}" srcOrd="2" destOrd="0" presId="urn:microsoft.com/office/officeart/2005/8/layout/orgChart1"/>
    <dgm:cxn modelId="{526F1569-121D-489A-8232-86710892F3C9}" type="presParOf" srcId="{80B04AE3-0FE1-4592-BE3D-3D77824CBD02}" destId="{045E7B1B-826D-4CE5-A4F6-53AF305B68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91974-0AD6-4B1C-9824-BF70D9952BE5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280820-E8C5-48B2-B56B-C1CFA4B67114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65102-EDE4-4E5F-829E-FD3BE3CA2D10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C0DC-C8BB-40E0-B4B9-03FE45ACB8E2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算法分类</a:t>
          </a:r>
        </a:p>
      </dsp:txBody>
      <dsp:txXfrm>
        <a:off x="2875855" y="1271678"/>
        <a:ext cx="2376289" cy="1188144"/>
      </dsp:txXfrm>
    </dsp:sp>
    <dsp:sp modelId="{B06D5C6C-C74B-4218-BC9F-7A52602E6E6E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 err="1"/>
            <a:t>bbox+point</a:t>
          </a:r>
          <a:endParaRPr lang="zh-CN" altLang="en-US" sz="3600" kern="1200" dirty="0"/>
        </a:p>
      </dsp:txBody>
      <dsp:txXfrm>
        <a:off x="545" y="2958843"/>
        <a:ext cx="2376289" cy="1188144"/>
      </dsp:txXfrm>
    </dsp:sp>
    <dsp:sp modelId="{DE76D0BC-7D55-486D-B581-9EBF2BCEA3D6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bbox+mask</a:t>
          </a:r>
          <a:endParaRPr lang="zh-CN" altLang="en-US" sz="3600" kern="1200" dirty="0"/>
        </a:p>
      </dsp:txBody>
      <dsp:txXfrm>
        <a:off x="2875855" y="2958843"/>
        <a:ext cx="2376289" cy="1188144"/>
      </dsp:txXfrm>
    </dsp:sp>
    <dsp:sp modelId="{E5D19D2C-7790-448A-827C-E3678BFFCB30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/>
            <a:t>mask</a:t>
          </a:r>
          <a:endParaRPr lang="zh-CN" altLang="en-US" sz="3600" kern="1200"/>
        </a:p>
      </dsp:txBody>
      <dsp:txXfrm>
        <a:off x="5751165" y="2958843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80820-E8C5-48B2-B56B-C1CFA4B67114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D2874-0FB3-4259-96FD-0EC53E5B9101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C0DC-C8BB-40E0-B4B9-03FE45ACB8E2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/>
            <a:t>物体检测及实例分割算法回顾</a:t>
          </a:r>
        </a:p>
      </dsp:txBody>
      <dsp:txXfrm>
        <a:off x="2225972" y="485320"/>
        <a:ext cx="3676054" cy="1838027"/>
      </dsp:txXfrm>
    </dsp:sp>
    <dsp:sp modelId="{23371150-B5CB-4820-BC74-52C09E332373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mask r-</a:t>
          </a:r>
          <a:r>
            <a:rPr lang="en-US" altLang="zh-CN" sz="4000" kern="1200" dirty="0" err="1"/>
            <a:t>cnn</a:t>
          </a:r>
          <a:endParaRPr lang="zh-CN" altLang="en-US" sz="4000" kern="1200" dirty="0"/>
        </a:p>
      </dsp:txBody>
      <dsp:txXfrm>
        <a:off x="1959" y="3095319"/>
        <a:ext cx="3676054" cy="1838027"/>
      </dsp:txXfrm>
    </dsp:sp>
    <dsp:sp modelId="{DE76D0BC-7D55-486D-B581-9EBF2BCEA3D6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 err="1"/>
            <a:t>fcos</a:t>
          </a:r>
          <a:endParaRPr lang="zh-CN" altLang="en-US" sz="4000" kern="1200" dirty="0"/>
        </a:p>
      </dsp:txBody>
      <dsp:txXfrm>
        <a:off x="4449985" y="3095319"/>
        <a:ext cx="3676054" cy="18380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80820-E8C5-48B2-B56B-C1CFA4B67114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32233F-D9E7-4121-ABC0-8245FF64948C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D2874-0FB3-4259-96FD-0EC53E5B9101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C0DC-C8BB-40E0-B4B9-03FE45ACB8E2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 err="1"/>
            <a:t>bbox+point</a:t>
          </a:r>
          <a:endParaRPr lang="zh-CN" altLang="en-US" sz="3600" kern="1200" dirty="0"/>
        </a:p>
      </dsp:txBody>
      <dsp:txXfrm>
        <a:off x="2875855" y="1271678"/>
        <a:ext cx="2376289" cy="1188144"/>
      </dsp:txXfrm>
    </dsp:sp>
    <dsp:sp modelId="{23371150-B5CB-4820-BC74-52C09E332373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 err="1"/>
            <a:t>polarmask</a:t>
          </a:r>
          <a:endParaRPr lang="zh-CN" altLang="en-US" sz="3600" kern="1200" dirty="0"/>
        </a:p>
      </dsp:txBody>
      <dsp:txXfrm>
        <a:off x="545" y="2958843"/>
        <a:ext cx="2376289" cy="1188144"/>
      </dsp:txXfrm>
    </dsp:sp>
    <dsp:sp modelId="{89BF699B-0C30-4663-BC8D-2ADCE71D64A4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poly-yolo</a:t>
          </a:r>
          <a:endParaRPr lang="zh-CN" altLang="en-US" sz="3600" kern="1200" dirty="0"/>
        </a:p>
      </dsp:txBody>
      <dsp:txXfrm>
        <a:off x="2875855" y="2958843"/>
        <a:ext cx="2376289" cy="1188144"/>
      </dsp:txXfrm>
    </dsp:sp>
    <dsp:sp modelId="{DE76D0BC-7D55-486D-B581-9EBF2BCEA3D6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Insta-yolo</a:t>
          </a:r>
          <a:endParaRPr lang="zh-CN" altLang="en-US" sz="3600" kern="1200" dirty="0"/>
        </a:p>
      </dsp:txBody>
      <dsp:txXfrm>
        <a:off x="5751165" y="2958843"/>
        <a:ext cx="2376289" cy="1188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80820-E8C5-48B2-B56B-C1CFA4B67114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32233F-D9E7-4121-ABC0-8245FF64948C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D2874-0FB3-4259-96FD-0EC53E5B9101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C0DC-C8BB-40E0-B4B9-03FE45ACB8E2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bbox+mask</a:t>
          </a:r>
          <a:endParaRPr lang="zh-CN" altLang="en-US" sz="2600" kern="1200" dirty="0"/>
        </a:p>
      </dsp:txBody>
      <dsp:txXfrm>
        <a:off x="2875855" y="1271678"/>
        <a:ext cx="2376289" cy="1188144"/>
      </dsp:txXfrm>
    </dsp:sp>
    <dsp:sp modelId="{23371150-B5CB-4820-BC74-52C09E332373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 err="1"/>
            <a:t>Yolact</a:t>
          </a:r>
          <a:r>
            <a:rPr lang="en-US" altLang="zh-CN" sz="2600" kern="1200" dirty="0"/>
            <a:t>/</a:t>
          </a:r>
          <a:r>
            <a:rPr lang="en-US" altLang="zh-CN" sz="2600" kern="1200" dirty="0" err="1"/>
            <a:t>Yolact</a:t>
          </a:r>
          <a:r>
            <a:rPr lang="en-US" altLang="zh-CN" sz="2600" kern="1200" dirty="0"/>
            <a:t>++</a:t>
          </a:r>
          <a:endParaRPr lang="zh-CN" altLang="en-US" sz="2600" kern="1200" dirty="0"/>
        </a:p>
      </dsp:txBody>
      <dsp:txXfrm>
        <a:off x="545" y="2958843"/>
        <a:ext cx="2376289" cy="1188144"/>
      </dsp:txXfrm>
    </dsp:sp>
    <dsp:sp modelId="{89BF699B-0C30-4663-BC8D-2ADCE71D64A4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 err="1"/>
            <a:t>blendmask</a:t>
          </a:r>
          <a:endParaRPr lang="zh-CN" altLang="en-US" sz="2600" kern="1200" dirty="0"/>
        </a:p>
      </dsp:txBody>
      <dsp:txXfrm>
        <a:off x="2875855" y="2958843"/>
        <a:ext cx="2376289" cy="1188144"/>
      </dsp:txXfrm>
    </dsp:sp>
    <dsp:sp modelId="{DE76D0BC-7D55-486D-B581-9EBF2BCEA3D6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 err="1"/>
            <a:t>condinst</a:t>
          </a:r>
          <a:endParaRPr lang="zh-CN" altLang="en-US" sz="2600" kern="1200" dirty="0"/>
        </a:p>
      </dsp:txBody>
      <dsp:txXfrm>
        <a:off x="5751165" y="2958843"/>
        <a:ext cx="2376289" cy="1188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2233F-D9E7-4121-ABC0-8245FF64948C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D2874-0FB3-4259-96FD-0EC53E5B9101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C0DC-C8BB-40E0-B4B9-03FE45ACB8E2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mask</a:t>
          </a:r>
          <a:endParaRPr lang="zh-CN" altLang="en-US" sz="6500" kern="1200" dirty="0"/>
        </a:p>
      </dsp:txBody>
      <dsp:txXfrm>
        <a:off x="2225972" y="485320"/>
        <a:ext cx="3676054" cy="1838027"/>
      </dsp:txXfrm>
    </dsp:sp>
    <dsp:sp modelId="{23371150-B5CB-4820-BC74-52C09E332373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solo</a:t>
          </a:r>
          <a:endParaRPr lang="zh-CN" altLang="en-US" sz="6500" kern="1200" dirty="0"/>
        </a:p>
      </dsp:txBody>
      <dsp:txXfrm>
        <a:off x="1959" y="3095319"/>
        <a:ext cx="3676054" cy="1838027"/>
      </dsp:txXfrm>
    </dsp:sp>
    <dsp:sp modelId="{89BF699B-0C30-4663-BC8D-2ADCE71D64A4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500" kern="1200" dirty="0"/>
            <a:t>solov2</a:t>
          </a:r>
          <a:endParaRPr lang="zh-CN" altLang="en-US" sz="6500" kern="1200" dirty="0"/>
        </a:p>
      </dsp:txBody>
      <dsp:txXfrm>
        <a:off x="4449985" y="3095319"/>
        <a:ext cx="3676054" cy="1838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276FA-3379-8246-A5D6-0AD930F938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20A63-A6F4-864D-9F6D-3AEF79FDB8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1130banma-PPT应用-3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"/>
            <a:ext cx="12192000" cy="6856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275" y="1398725"/>
            <a:ext cx="8151803" cy="703385"/>
          </a:xfrm>
        </p:spPr>
        <p:txBody>
          <a:bodyPr>
            <a:noAutofit/>
          </a:bodyPr>
          <a:lstStyle>
            <a:lvl1pPr algn="l">
              <a:defRPr sz="4700" b="0" i="0">
                <a:solidFill>
                  <a:srgbClr val="00B48D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</a:lstStyle>
          <a:p>
            <a:r>
              <a:rPr lang="zh-CN" altLang="en-US" dirty="0"/>
              <a:t>主标题</a:t>
            </a:r>
            <a:r>
              <a:rPr lang="en-US" altLang="zh-CN" dirty="0"/>
              <a:t> 33-35pt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274" y="2110044"/>
            <a:ext cx="8205556" cy="578051"/>
          </a:xfrm>
        </p:spPr>
        <p:txBody>
          <a:bodyPr>
            <a:noAutofit/>
          </a:bodyPr>
          <a:lstStyle>
            <a:lvl1pPr marL="0" indent="0" algn="l">
              <a:buNone/>
              <a:defRPr sz="2700" b="0" i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副标题</a:t>
            </a:r>
            <a:r>
              <a:rPr lang="en-US" altLang="zh-CN" dirty="0"/>
              <a:t> 18-20pt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41274" y="2900441"/>
            <a:ext cx="7211113" cy="1024176"/>
          </a:xfrm>
        </p:spPr>
        <p:txBody>
          <a:bodyPr>
            <a:normAutofit/>
          </a:bodyPr>
          <a:lstStyle>
            <a:lvl1pPr marL="0" indent="0">
              <a:buNone/>
              <a:defRPr lang="en-US" sz="1500" b="0" i="0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 dirty="0"/>
              <a:t>演讲人</a:t>
            </a:r>
            <a:r>
              <a:rPr lang="zh-CN" altLang="zh-CN" dirty="0"/>
              <a:t>／</a:t>
            </a:r>
            <a:r>
              <a:rPr lang="zh-CN" altLang="en-US" dirty="0"/>
              <a:t>时间</a:t>
            </a:r>
            <a:r>
              <a:rPr lang="en-US" altLang="zh-CN" dirty="0"/>
              <a:t> 11-14pt</a:t>
            </a:r>
            <a:endParaRPr lang="en-US" dirty="0"/>
          </a:p>
        </p:txBody>
      </p:sp>
      <p:pic>
        <p:nvPicPr>
          <p:cNvPr id="5" name="Picture 4" descr="161130banma-PPT应用-2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28" y="611207"/>
            <a:ext cx="2335627" cy="110610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1AA1C-18A9-BD4C-B351-84A967FCFA1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E66E-A65D-D54E-B21F-45EC79C6C2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469232" y="1831500"/>
            <a:ext cx="8151803" cy="1638765"/>
          </a:xfrm>
        </p:spPr>
        <p:txBody>
          <a:bodyPr/>
          <a:lstStyle/>
          <a:p>
            <a:r>
              <a:rPr kumimoji="1" lang="zh-CN" altLang="en-US" sz="5400" dirty="0"/>
              <a:t>实时实例分割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968094" y="3429000"/>
            <a:ext cx="1180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+mn-ea"/>
              </a:rPr>
              <a:t>21.4.28 </a:t>
            </a:r>
            <a:endParaRPr kumimoji="1" lang="en-US" altLang="zh-CN" sz="2400" dirty="0">
              <a:latin typeface="+mn-ea"/>
            </a:endParaRPr>
          </a:p>
          <a:p>
            <a:r>
              <a:rPr kumimoji="1" lang="en-US" altLang="zh-CN" sz="2400" dirty="0">
                <a:latin typeface="+mn-ea"/>
              </a:rPr>
              <a:t>  </a:t>
            </a:r>
            <a:r>
              <a:rPr kumimoji="1" lang="zh-CN" altLang="en-US" sz="2400" dirty="0">
                <a:latin typeface="+mn-ea"/>
              </a:rPr>
              <a:t>腊磊</a:t>
            </a:r>
            <a:endParaRPr kumimoji="1" lang="zh-CN" altLang="en-US" sz="2400" dirty="0">
              <a:latin typeface="+mn-ea"/>
            </a:endParaRPr>
          </a:p>
        </p:txBody>
      </p:sp>
      <p:sp>
        <p:nvSpPr>
          <p:cNvPr name="文本框 2" id="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 err="1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PolarMask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8518"/>
            <a:ext cx="12192000" cy="3760964"/>
          </a:xfrm>
          <a:prstGeom prst="rect">
            <a:avLst/>
          </a:prstGeom>
        </p:spPr>
      </p:pic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Poly-YOLO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259" y="3744383"/>
            <a:ext cx="4699242" cy="2413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22" y="700492"/>
            <a:ext cx="9349617" cy="26645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01" y="3365031"/>
            <a:ext cx="5933153" cy="14922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50945"/>
            <a:ext cx="4239489" cy="17402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17739" y="6274965"/>
            <a:ext cx="1635854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1. Label </a:t>
            </a:r>
            <a:r>
              <a:rPr kumimoji="1" lang="zh-CN" altLang="en-US" sz="1400" dirty="0"/>
              <a:t>重写</a:t>
            </a:r>
            <a:endParaRPr kumimoji="1" lang="zh-CN" altLang="en-US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10731475" y="3744383"/>
            <a:ext cx="989902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2. </a:t>
            </a:r>
            <a:r>
              <a:rPr kumimoji="1" lang="zh-CN" altLang="en-US" sz="1400" dirty="0"/>
              <a:t>上采样</a:t>
            </a:r>
            <a:endParaRPr kumimoji="1"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628138" y="5968123"/>
            <a:ext cx="1291905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3. Mask</a:t>
            </a:r>
            <a:r>
              <a:rPr kumimoji="1" lang="zh-CN" altLang="en-US" sz="1400" dirty="0"/>
              <a:t>建模</a:t>
            </a:r>
            <a:endParaRPr kumimoji="1" lang="zh-CN" altLang="en-US" sz="1400" dirty="0"/>
          </a:p>
        </p:txBody>
      </p:sp>
      <p:sp>
        <p:nvSpPr>
          <p:cNvPr name="文本框 13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Insta-YOLO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7055" y="631306"/>
            <a:ext cx="3581584" cy="48643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6109" y="5586089"/>
            <a:ext cx="26348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1600" dirty="0">
                <a:solidFill>
                  <a:srgbClr val="222226"/>
                </a:solidFill>
                <a:latin typeface="PingFang SC"/>
              </a:rPr>
              <a:t>道格拉斯</a:t>
            </a:r>
            <a:r>
              <a:rPr lang="en-US" altLang="zh-CN" sz="1600" dirty="0">
                <a:solidFill>
                  <a:srgbClr val="222226"/>
                </a:solidFill>
                <a:latin typeface="PingFang SC"/>
              </a:rPr>
              <a:t>-</a:t>
            </a:r>
            <a:r>
              <a:rPr lang="zh-CN" altLang="en-US" sz="1600" dirty="0">
                <a:solidFill>
                  <a:srgbClr val="222226"/>
                </a:solidFill>
                <a:latin typeface="PingFang SC"/>
              </a:rPr>
              <a:t>普克算法，保持曲线形状的点压缩算法：</a:t>
            </a:r>
            <a:endParaRPr lang="en-US" altLang="zh-CN" sz="1600" dirty="0">
              <a:solidFill>
                <a:srgbClr val="222226"/>
              </a:solidFill>
              <a:latin typeface="PingFang SC"/>
            </a:endParaRPr>
          </a:p>
          <a:p>
            <a:pPr algn="ctr" latinLnBrk="1"/>
            <a:r>
              <a:rPr lang="en-US" altLang="zh-CN" sz="1600" dirty="0">
                <a:solidFill>
                  <a:srgbClr val="222226"/>
                </a:solidFill>
                <a:latin typeface="PingFang SC"/>
              </a:rPr>
              <a:t>https://blog.csdn.net/baimafujinji/article/details/6475432</a:t>
            </a:r>
            <a:endParaRPr lang="zh-CN" altLang="en-US" sz="1600" i="0" dirty="0">
              <a:solidFill>
                <a:srgbClr val="222226"/>
              </a:solidFill>
              <a:effectLst/>
              <a:latin typeface="PingFang SC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5" y="1473671"/>
            <a:ext cx="8093138" cy="35009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563" y="5495656"/>
            <a:ext cx="1871887" cy="12065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764" y="5486516"/>
            <a:ext cx="1964415" cy="1263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940" y="5544408"/>
            <a:ext cx="1961744" cy="11494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981" y="5488497"/>
            <a:ext cx="1904087" cy="1174810"/>
          </a:xfrm>
          <a:prstGeom prst="rect">
            <a:avLst/>
          </a:prstGeom>
        </p:spPr>
      </p:pic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name="文本框 1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YOLACT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257" y="681097"/>
            <a:ext cx="8109835" cy="34164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24" y="4413966"/>
            <a:ext cx="3276345" cy="1535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09" y="3973071"/>
            <a:ext cx="3654644" cy="24755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85518" y="6191075"/>
            <a:ext cx="1484852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err="1"/>
              <a:t>protonet</a:t>
            </a:r>
            <a:endParaRPr kumimoji="1"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6059648" y="6463050"/>
            <a:ext cx="1484852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Prediction Head</a:t>
            </a:r>
            <a:endParaRPr kumimoji="1"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657" y="4059654"/>
            <a:ext cx="2006703" cy="21908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915676" y="1305453"/>
            <a:ext cx="29170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</a:rPr>
              <a:t>Fast NMS</a:t>
            </a:r>
            <a:r>
              <a:rPr lang="zh-CN" altLang="en-US" dirty="0">
                <a:solidFill>
                  <a:srgbClr val="121212"/>
                </a:solidFill>
              </a:rPr>
              <a:t>：用被抑制的框去抑制其它框，可以抑制掉更多的框。</a:t>
            </a:r>
            <a:endParaRPr lang="zh-CN" altLang="en-US" dirty="0">
              <a:solidFill>
                <a:srgbClr val="404040"/>
              </a:solidFill>
            </a:endParaRPr>
          </a:p>
          <a:p>
            <a:r>
              <a:rPr lang="zh-CN" altLang="en-US" dirty="0">
                <a:solidFill>
                  <a:srgbClr val="121212"/>
                </a:solidFill>
              </a:rPr>
              <a:t>比如</a:t>
            </a:r>
            <a:r>
              <a:rPr lang="en-US" altLang="zh-CN" dirty="0">
                <a:solidFill>
                  <a:srgbClr val="121212"/>
                </a:solidFill>
              </a:rPr>
              <a:t>A</a:t>
            </a:r>
            <a:r>
              <a:rPr lang="zh-CN" altLang="en-US" dirty="0">
                <a:solidFill>
                  <a:srgbClr val="121212"/>
                </a:solidFill>
              </a:rPr>
              <a:t>把</a:t>
            </a:r>
            <a:r>
              <a:rPr lang="en-US" altLang="zh-CN" dirty="0">
                <a:solidFill>
                  <a:srgbClr val="121212"/>
                </a:solidFill>
              </a:rPr>
              <a:t>B</a:t>
            </a:r>
            <a:r>
              <a:rPr lang="zh-CN" altLang="en-US" dirty="0">
                <a:solidFill>
                  <a:srgbClr val="121212"/>
                </a:solidFill>
              </a:rPr>
              <a:t>抑制掉，</a:t>
            </a:r>
            <a:r>
              <a:rPr lang="en-US" altLang="zh-CN" dirty="0">
                <a:solidFill>
                  <a:srgbClr val="121212"/>
                </a:solidFill>
              </a:rPr>
              <a:t>B</a:t>
            </a:r>
            <a:r>
              <a:rPr lang="zh-CN" altLang="en-US" dirty="0">
                <a:solidFill>
                  <a:srgbClr val="121212"/>
                </a:solidFill>
              </a:rPr>
              <a:t>可以把</a:t>
            </a:r>
            <a:r>
              <a:rPr lang="en-US" altLang="zh-CN" dirty="0">
                <a:solidFill>
                  <a:srgbClr val="121212"/>
                </a:solidFill>
              </a:rPr>
              <a:t>C</a:t>
            </a:r>
            <a:r>
              <a:rPr lang="zh-CN" altLang="en-US" dirty="0">
                <a:solidFill>
                  <a:srgbClr val="121212"/>
                </a:solidFill>
              </a:rPr>
              <a:t>抑制掉，间接的</a:t>
            </a:r>
            <a:r>
              <a:rPr lang="en-US" altLang="zh-CN" dirty="0">
                <a:solidFill>
                  <a:srgbClr val="121212"/>
                </a:solidFill>
              </a:rPr>
              <a:t>A</a:t>
            </a:r>
            <a:r>
              <a:rPr lang="zh-CN" altLang="en-US" dirty="0">
                <a:solidFill>
                  <a:srgbClr val="121212"/>
                </a:solidFill>
              </a:rPr>
              <a:t>可以把</a:t>
            </a:r>
            <a:r>
              <a:rPr lang="en-US" altLang="zh-CN" dirty="0">
                <a:solidFill>
                  <a:srgbClr val="121212"/>
                </a:solidFill>
              </a:rPr>
              <a:t>C</a:t>
            </a:r>
            <a:r>
              <a:rPr lang="zh-CN" altLang="en-US" dirty="0">
                <a:solidFill>
                  <a:srgbClr val="121212"/>
                </a:solidFill>
              </a:rPr>
              <a:t>抑制掉。传统</a:t>
            </a:r>
            <a:r>
              <a:rPr lang="en-US" altLang="zh-CN" dirty="0">
                <a:solidFill>
                  <a:srgbClr val="121212"/>
                </a:solidFill>
              </a:rPr>
              <a:t>NMS</a:t>
            </a:r>
            <a:r>
              <a:rPr lang="zh-CN" altLang="en-US" dirty="0">
                <a:solidFill>
                  <a:srgbClr val="121212"/>
                </a:solidFill>
              </a:rPr>
              <a:t>，直接用</a:t>
            </a:r>
            <a:r>
              <a:rPr lang="en-US" altLang="zh-CN" dirty="0">
                <a:solidFill>
                  <a:srgbClr val="121212"/>
                </a:solidFill>
              </a:rPr>
              <a:t>A</a:t>
            </a:r>
            <a:r>
              <a:rPr lang="zh-CN" altLang="en-US" dirty="0">
                <a:solidFill>
                  <a:srgbClr val="121212"/>
                </a:solidFill>
              </a:rPr>
              <a:t>抑制</a:t>
            </a:r>
            <a:r>
              <a:rPr lang="en-US" altLang="zh-CN" dirty="0">
                <a:solidFill>
                  <a:srgbClr val="121212"/>
                </a:solidFill>
              </a:rPr>
              <a:t>B</a:t>
            </a:r>
            <a:r>
              <a:rPr lang="zh-CN" altLang="en-US" dirty="0">
                <a:solidFill>
                  <a:srgbClr val="121212"/>
                </a:solidFill>
              </a:rPr>
              <a:t>和</a:t>
            </a:r>
            <a:r>
              <a:rPr lang="en-US" altLang="zh-CN" dirty="0">
                <a:solidFill>
                  <a:srgbClr val="121212"/>
                </a:solidFill>
              </a:rPr>
              <a:t>C</a:t>
            </a:r>
            <a:endParaRPr lang="en-US" altLang="zh-CN" dirty="0">
              <a:solidFill>
                <a:srgbClr val="404040"/>
              </a:solidFill>
              <a:effectLst/>
            </a:endParaRPr>
          </a:p>
        </p:txBody>
      </p:sp>
      <p:sp>
        <p:nvSpPr>
          <p:cNvPr name="文本框 9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YOLACT++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200" y="1013930"/>
            <a:ext cx="7282983" cy="4300897"/>
          </a:xfrm>
          <a:prstGeom prst="rect">
            <a:avLst/>
          </a:prstGeom>
        </p:spPr>
      </p:pic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YOLACT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85194"/>
            <a:ext cx="12192000" cy="5487612"/>
          </a:xfrm>
          <a:prstGeom prst="rect">
            <a:avLst/>
          </a:prstGeom>
        </p:spPr>
      </p:pic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 err="1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BlendMask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sp>
        <p:nvSpPr>
          <p:cNvPr id="9" name="AutoShape 2" descr="image"/>
          <p:cNvSpPr>
            <a:spLocks noChangeAspect="1" noChangeArrowheads="1"/>
          </p:cNvSpPr>
          <p:nvPr/>
        </p:nvSpPr>
        <p:spPr bwMode="auto">
          <a:xfrm>
            <a:off x="13239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3" descr="image"/>
          <p:cNvSpPr>
            <a:spLocks noChangeAspect="1" noChangeArrowheads="1"/>
          </p:cNvSpPr>
          <p:nvPr/>
        </p:nvSpPr>
        <p:spPr bwMode="auto">
          <a:xfrm>
            <a:off x="262255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4" descr="image"/>
          <p:cNvSpPr>
            <a:spLocks noChangeAspect="1" noChangeArrowheads="1"/>
          </p:cNvSpPr>
          <p:nvPr/>
        </p:nvSpPr>
        <p:spPr bwMode="auto">
          <a:xfrm>
            <a:off x="42005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5" descr="image"/>
          <p:cNvSpPr>
            <a:spLocks noChangeAspect="1" noChangeArrowheads="1"/>
          </p:cNvSpPr>
          <p:nvPr/>
        </p:nvSpPr>
        <p:spPr bwMode="auto">
          <a:xfrm>
            <a:off x="1076166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image"/>
          <p:cNvSpPr>
            <a:spLocks noChangeAspect="1" noChangeArrowheads="1"/>
          </p:cNvSpPr>
          <p:nvPr/>
        </p:nvSpPr>
        <p:spPr bwMode="auto">
          <a:xfrm>
            <a:off x="113617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AutoShape 7" descr="image"/>
          <p:cNvSpPr>
            <a:spLocks noChangeAspect="1" noChangeArrowheads="1"/>
          </p:cNvSpPr>
          <p:nvPr/>
        </p:nvSpPr>
        <p:spPr bwMode="auto">
          <a:xfrm>
            <a:off x="1280001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AutoShape 8" descr="image"/>
          <p:cNvSpPr>
            <a:spLocks noChangeAspect="1" noChangeArrowheads="1"/>
          </p:cNvSpPr>
          <p:nvPr/>
        </p:nvSpPr>
        <p:spPr bwMode="auto">
          <a:xfrm>
            <a:off x="1409858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0" y="189786"/>
            <a:ext cx="5359675" cy="40197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3485764"/>
            <a:ext cx="8224996" cy="32880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29190" y="1461000"/>
            <a:ext cx="2705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论文综合了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top-down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和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bottom-up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的策略，利用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instance-level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信息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(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bbox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对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per-pixel prediction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进行裁剪和加权输出。</a:t>
            </a:r>
            <a:endParaRPr lang="zh-CN" altLang="en-US" dirty="0"/>
          </a:p>
        </p:txBody>
      </p:sp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 err="1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BlendMask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sp>
        <p:nvSpPr>
          <p:cNvPr id="9" name="AutoShape 2" descr="image"/>
          <p:cNvSpPr>
            <a:spLocks noChangeAspect="1" noChangeArrowheads="1"/>
          </p:cNvSpPr>
          <p:nvPr/>
        </p:nvSpPr>
        <p:spPr bwMode="auto">
          <a:xfrm>
            <a:off x="13239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3" descr="image"/>
          <p:cNvSpPr>
            <a:spLocks noChangeAspect="1" noChangeArrowheads="1"/>
          </p:cNvSpPr>
          <p:nvPr/>
        </p:nvSpPr>
        <p:spPr bwMode="auto">
          <a:xfrm>
            <a:off x="262255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4" descr="image"/>
          <p:cNvSpPr>
            <a:spLocks noChangeAspect="1" noChangeArrowheads="1"/>
          </p:cNvSpPr>
          <p:nvPr/>
        </p:nvSpPr>
        <p:spPr bwMode="auto">
          <a:xfrm>
            <a:off x="42005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5" descr="image"/>
          <p:cNvSpPr>
            <a:spLocks noChangeAspect="1" noChangeArrowheads="1"/>
          </p:cNvSpPr>
          <p:nvPr/>
        </p:nvSpPr>
        <p:spPr bwMode="auto">
          <a:xfrm>
            <a:off x="1076166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image"/>
          <p:cNvSpPr>
            <a:spLocks noChangeAspect="1" noChangeArrowheads="1"/>
          </p:cNvSpPr>
          <p:nvPr/>
        </p:nvSpPr>
        <p:spPr bwMode="auto">
          <a:xfrm>
            <a:off x="113617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AutoShape 7" descr="image"/>
          <p:cNvSpPr>
            <a:spLocks noChangeAspect="1" noChangeArrowheads="1"/>
          </p:cNvSpPr>
          <p:nvPr/>
        </p:nvSpPr>
        <p:spPr bwMode="auto">
          <a:xfrm>
            <a:off x="1280001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AutoShape 8" descr="image"/>
          <p:cNvSpPr>
            <a:spLocks noChangeAspect="1" noChangeArrowheads="1"/>
          </p:cNvSpPr>
          <p:nvPr/>
        </p:nvSpPr>
        <p:spPr bwMode="auto">
          <a:xfrm>
            <a:off x="1409858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5458"/>
            <a:ext cx="12192000" cy="568708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657992" y="3700329"/>
            <a:ext cx="357395" cy="239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 err="1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CondInst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sp>
        <p:nvSpPr>
          <p:cNvPr id="9" name="AutoShape 2" descr="image"/>
          <p:cNvSpPr>
            <a:spLocks noChangeAspect="1" noChangeArrowheads="1"/>
          </p:cNvSpPr>
          <p:nvPr/>
        </p:nvSpPr>
        <p:spPr bwMode="auto">
          <a:xfrm>
            <a:off x="13239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3" descr="image"/>
          <p:cNvSpPr>
            <a:spLocks noChangeAspect="1" noChangeArrowheads="1"/>
          </p:cNvSpPr>
          <p:nvPr/>
        </p:nvSpPr>
        <p:spPr bwMode="auto">
          <a:xfrm>
            <a:off x="262255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4" descr="image"/>
          <p:cNvSpPr>
            <a:spLocks noChangeAspect="1" noChangeArrowheads="1"/>
          </p:cNvSpPr>
          <p:nvPr/>
        </p:nvSpPr>
        <p:spPr bwMode="auto">
          <a:xfrm>
            <a:off x="42005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5" descr="image"/>
          <p:cNvSpPr>
            <a:spLocks noChangeAspect="1" noChangeArrowheads="1"/>
          </p:cNvSpPr>
          <p:nvPr/>
        </p:nvSpPr>
        <p:spPr bwMode="auto">
          <a:xfrm>
            <a:off x="1076166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image"/>
          <p:cNvSpPr>
            <a:spLocks noChangeAspect="1" noChangeArrowheads="1"/>
          </p:cNvSpPr>
          <p:nvPr/>
        </p:nvSpPr>
        <p:spPr bwMode="auto">
          <a:xfrm>
            <a:off x="113617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AutoShape 7" descr="image"/>
          <p:cNvSpPr>
            <a:spLocks noChangeAspect="1" noChangeArrowheads="1"/>
          </p:cNvSpPr>
          <p:nvPr/>
        </p:nvSpPr>
        <p:spPr bwMode="auto">
          <a:xfrm>
            <a:off x="1280001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AutoShape 8" descr="image"/>
          <p:cNvSpPr>
            <a:spLocks noChangeAspect="1" noChangeArrowheads="1"/>
          </p:cNvSpPr>
          <p:nvPr/>
        </p:nvSpPr>
        <p:spPr bwMode="auto">
          <a:xfrm>
            <a:off x="1409858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057" y="550495"/>
            <a:ext cx="6111605" cy="3270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930" y="962919"/>
            <a:ext cx="4312335" cy="24269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23975" y="4224077"/>
            <a:ext cx="90107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核心思想：在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FCOS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的检测部分增加了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controller head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，用来产生每个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instance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mask head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网络的参数。这个思想其实是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CondConv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，传统的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Conv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训练完成后是固定的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filters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，但是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CondConv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filters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基于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input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和一个另外的网路来动态产生的。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CondInst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用来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controller head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生成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instance-aware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mask FCN head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，每个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instance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都有自己独有的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mask head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instance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的形状和大小等信息都编码在其中。所以当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mask head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作用在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global mask features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上时，就可以区分当前的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instance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和其它背景信息，从而预测出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instance mask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mask FCN head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主编码形状信息，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Rel.coord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主负责编码位置信息</a:t>
            </a:r>
            <a:endParaRPr lang="zh-CN" altLang="en-US" dirty="0"/>
          </a:p>
        </p:txBody>
      </p:sp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实例分割是什么？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9193"/>
              </a:solidFill>
              <a:effectLst/>
              <a:uLnTx/>
              <a:uFillTx/>
              <a:latin typeface="等线 Light"/>
              <a:ea typeface="等线 Light" panose="02010600030101010101" pitchFamily="2" charset="-122"/>
            </a:endParaRPr>
          </a:p>
        </p:txBody>
      </p:sp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370" y="884640"/>
            <a:ext cx="8331494" cy="5428855"/>
          </a:xfrm>
          <a:prstGeom prst="rect">
            <a:avLst/>
          </a:prstGeom>
        </p:spPr>
      </p:pic>
      <p:sp>
        <p:nvSpPr>
          <p:cNvPr name="文本框 5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 err="1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CondInst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sp>
        <p:nvSpPr>
          <p:cNvPr id="9" name="AutoShape 2" descr="image"/>
          <p:cNvSpPr>
            <a:spLocks noChangeAspect="1" noChangeArrowheads="1"/>
          </p:cNvSpPr>
          <p:nvPr/>
        </p:nvSpPr>
        <p:spPr bwMode="auto">
          <a:xfrm>
            <a:off x="13239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3" descr="image"/>
          <p:cNvSpPr>
            <a:spLocks noChangeAspect="1" noChangeArrowheads="1"/>
          </p:cNvSpPr>
          <p:nvPr/>
        </p:nvSpPr>
        <p:spPr bwMode="auto">
          <a:xfrm>
            <a:off x="262255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4" descr="image"/>
          <p:cNvSpPr>
            <a:spLocks noChangeAspect="1" noChangeArrowheads="1"/>
          </p:cNvSpPr>
          <p:nvPr/>
        </p:nvSpPr>
        <p:spPr bwMode="auto">
          <a:xfrm>
            <a:off x="42005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5" descr="image"/>
          <p:cNvSpPr>
            <a:spLocks noChangeAspect="1" noChangeArrowheads="1"/>
          </p:cNvSpPr>
          <p:nvPr/>
        </p:nvSpPr>
        <p:spPr bwMode="auto">
          <a:xfrm>
            <a:off x="1076166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image"/>
          <p:cNvSpPr>
            <a:spLocks noChangeAspect="1" noChangeArrowheads="1"/>
          </p:cNvSpPr>
          <p:nvPr/>
        </p:nvSpPr>
        <p:spPr bwMode="auto">
          <a:xfrm>
            <a:off x="113617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AutoShape 7" descr="image"/>
          <p:cNvSpPr>
            <a:spLocks noChangeAspect="1" noChangeArrowheads="1"/>
          </p:cNvSpPr>
          <p:nvPr/>
        </p:nvSpPr>
        <p:spPr bwMode="auto">
          <a:xfrm>
            <a:off x="1280001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AutoShape 8" descr="image"/>
          <p:cNvSpPr>
            <a:spLocks noChangeAspect="1" noChangeArrowheads="1"/>
          </p:cNvSpPr>
          <p:nvPr/>
        </p:nvSpPr>
        <p:spPr bwMode="auto">
          <a:xfrm>
            <a:off x="1409858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05"/>
            <a:ext cx="12192000" cy="6840789"/>
          </a:xfrm>
          <a:prstGeom prst="rect">
            <a:avLst/>
          </a:prstGeom>
        </p:spPr>
      </p:pic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name="文本框 1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SOLO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762" y="700492"/>
            <a:ext cx="6664557" cy="38432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7687" y="1611984"/>
            <a:ext cx="3421929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indent="317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404040"/>
                </a:solidFill>
                <a:latin typeface="Arial" panose="020B0604020202020204" pitchFamily="34" charset="0"/>
              </a:rPr>
              <a:t>简单粗暴，将实例分割转换成每个位置处的语义分割(binera)来处理。</a:t>
            </a:r>
            <a:endParaRPr lang="zh-CN" altLang="zh-CN" sz="1000" dirty="0">
              <a:latin typeface="Arial" panose="020B0604020202020204" pitchFamily="34" charset="0"/>
            </a:endParaRPr>
          </a:p>
          <a:p>
            <a:pPr lvl="0" indent="317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646464"/>
                </a:solidFill>
                <a:latin typeface="Arial" panose="020B0604020202020204" pitchFamily="34" charset="0"/>
              </a:rPr>
              <a:t>SOLO将feature map分成SxS组,将原图分成SxS个小格,每组feature map对应预测一个格子里的instance(对应不同的位置), 此外,在不同层的feature map 预测不同大小的instance(对应不同尺寸),以此实现'实例类别',达到anchor-free 和 bbox-free, 直接分割instance mask。</a:t>
            </a:r>
            <a:endParaRPr lang="zh-CN" altLang="zh-CN" sz="1000" dirty="0">
              <a:latin typeface="Arial" panose="020B0604020202020204" pitchFamily="34" charset="0"/>
            </a:endParaRPr>
          </a:p>
        </p:txBody>
      </p:sp>
      <p:sp>
        <p:nvSpPr>
          <p:cNvPr id="9" name="AutoShape 2" descr="image"/>
          <p:cNvSpPr>
            <a:spLocks noChangeAspect="1" noChangeArrowheads="1"/>
          </p:cNvSpPr>
          <p:nvPr/>
        </p:nvSpPr>
        <p:spPr bwMode="auto">
          <a:xfrm>
            <a:off x="13239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3" descr="image"/>
          <p:cNvSpPr>
            <a:spLocks noChangeAspect="1" noChangeArrowheads="1"/>
          </p:cNvSpPr>
          <p:nvPr/>
        </p:nvSpPr>
        <p:spPr bwMode="auto">
          <a:xfrm>
            <a:off x="262255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4" descr="image"/>
          <p:cNvSpPr>
            <a:spLocks noChangeAspect="1" noChangeArrowheads="1"/>
          </p:cNvSpPr>
          <p:nvPr/>
        </p:nvSpPr>
        <p:spPr bwMode="auto">
          <a:xfrm>
            <a:off x="42005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5" descr="image"/>
          <p:cNvSpPr>
            <a:spLocks noChangeAspect="1" noChangeArrowheads="1"/>
          </p:cNvSpPr>
          <p:nvPr/>
        </p:nvSpPr>
        <p:spPr bwMode="auto">
          <a:xfrm>
            <a:off x="1076166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image"/>
          <p:cNvSpPr>
            <a:spLocks noChangeAspect="1" noChangeArrowheads="1"/>
          </p:cNvSpPr>
          <p:nvPr/>
        </p:nvSpPr>
        <p:spPr bwMode="auto">
          <a:xfrm>
            <a:off x="113617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AutoShape 7" descr="image"/>
          <p:cNvSpPr>
            <a:spLocks noChangeAspect="1" noChangeArrowheads="1"/>
          </p:cNvSpPr>
          <p:nvPr/>
        </p:nvSpPr>
        <p:spPr bwMode="auto">
          <a:xfrm>
            <a:off x="1280001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AutoShape 8" descr="image"/>
          <p:cNvSpPr>
            <a:spLocks noChangeAspect="1" noChangeArrowheads="1"/>
          </p:cNvSpPr>
          <p:nvPr/>
        </p:nvSpPr>
        <p:spPr bwMode="auto">
          <a:xfrm>
            <a:off x="1409858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88" y="4475035"/>
            <a:ext cx="5378726" cy="863644"/>
          </a:xfrm>
          <a:prstGeom prst="rect">
            <a:avLst/>
          </a:prstGeom>
        </p:spPr>
      </p:pic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SOLOv2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sp>
        <p:nvSpPr>
          <p:cNvPr id="9" name="AutoShape 2" descr="image"/>
          <p:cNvSpPr>
            <a:spLocks noChangeAspect="1" noChangeArrowheads="1"/>
          </p:cNvSpPr>
          <p:nvPr/>
        </p:nvSpPr>
        <p:spPr bwMode="auto">
          <a:xfrm>
            <a:off x="13239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3" descr="image"/>
          <p:cNvSpPr>
            <a:spLocks noChangeAspect="1" noChangeArrowheads="1"/>
          </p:cNvSpPr>
          <p:nvPr/>
        </p:nvSpPr>
        <p:spPr bwMode="auto">
          <a:xfrm>
            <a:off x="262255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4" descr="image"/>
          <p:cNvSpPr>
            <a:spLocks noChangeAspect="1" noChangeArrowheads="1"/>
          </p:cNvSpPr>
          <p:nvPr/>
        </p:nvSpPr>
        <p:spPr bwMode="auto">
          <a:xfrm>
            <a:off x="42005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5" descr="image"/>
          <p:cNvSpPr>
            <a:spLocks noChangeAspect="1" noChangeArrowheads="1"/>
          </p:cNvSpPr>
          <p:nvPr/>
        </p:nvSpPr>
        <p:spPr bwMode="auto">
          <a:xfrm>
            <a:off x="1076166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image"/>
          <p:cNvSpPr>
            <a:spLocks noChangeAspect="1" noChangeArrowheads="1"/>
          </p:cNvSpPr>
          <p:nvPr/>
        </p:nvSpPr>
        <p:spPr bwMode="auto">
          <a:xfrm>
            <a:off x="113617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AutoShape 7" descr="image"/>
          <p:cNvSpPr>
            <a:spLocks noChangeAspect="1" noChangeArrowheads="1"/>
          </p:cNvSpPr>
          <p:nvPr/>
        </p:nvSpPr>
        <p:spPr bwMode="auto">
          <a:xfrm>
            <a:off x="1280001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AutoShape 8" descr="image"/>
          <p:cNvSpPr>
            <a:spLocks noChangeAspect="1" noChangeArrowheads="1"/>
          </p:cNvSpPr>
          <p:nvPr/>
        </p:nvSpPr>
        <p:spPr bwMode="auto">
          <a:xfrm>
            <a:off x="1409858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905" y="1217951"/>
            <a:ext cx="4642089" cy="47563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84" y="568438"/>
            <a:ext cx="6089792" cy="311881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442070" y="3933432"/>
            <a:ext cx="6305550" cy="2694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SOLOv1: 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以特征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F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（维度为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H×W×E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）做输入，输出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M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（维度为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H×W×(S^2)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），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S^2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的输出通道。卷积核设为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G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维度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1×1×E×(S^2)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。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M=F∗G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，生成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S×S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个分类器，每个分类器都用来判断像素点是否属于这个位置的类别。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S×S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输出通道的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M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是冗余的，通过将这些分类器分解成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X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和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Y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两个方向，将输出通道从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S×S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降到了</a:t>
            </a:r>
            <a:r>
              <a:rPr lang="en-US" altLang="zh-CN" sz="1400" b="1" dirty="0">
                <a:solidFill>
                  <a:srgbClr val="121212"/>
                </a:solidFill>
                <a:latin typeface="-apple-system"/>
              </a:rPr>
              <a:t>S+S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。</a:t>
            </a:r>
            <a:endParaRPr lang="en-US" altLang="zh-CN" sz="1400" dirty="0">
              <a:solidFill>
                <a:srgbClr val="121212"/>
              </a:solidFill>
              <a:latin typeface="-apple-system"/>
            </a:endParaRPr>
          </a:p>
          <a:p>
            <a:endParaRPr lang="zh-CN" altLang="en-US" sz="1400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SOLO v2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更加直接，由于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M=F∗G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中的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M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是冗余，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F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是固定的，那么就可以</a:t>
            </a:r>
            <a:r>
              <a:rPr lang="zh-CN" altLang="en-US" sz="1400" b="1" dirty="0">
                <a:solidFill>
                  <a:srgbClr val="121212"/>
                </a:solidFill>
                <a:latin typeface="-apple-system"/>
              </a:rPr>
              <a:t>直接去学习卷积核</a:t>
            </a:r>
            <a:r>
              <a:rPr lang="en-US" altLang="zh-CN" sz="1400" b="1" dirty="0">
                <a:solidFill>
                  <a:srgbClr val="121212"/>
                </a:solidFill>
                <a:latin typeface="-apple-system"/>
              </a:rPr>
              <a:t>G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。：</a:t>
            </a:r>
            <a:endParaRPr lang="zh-CN" altLang="en-US" sz="1400" dirty="0">
              <a:solidFill>
                <a:srgbClr val="121212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可以直接从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S×S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的分类器中挑选出有效（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valid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）的部分作为结果，减少了模型参数；</a:t>
            </a:r>
            <a:endParaRPr lang="zh-CN" altLang="en-US" sz="1400" dirty="0">
              <a:solidFill>
                <a:srgbClr val="121212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卷积核的参数是基于输入预测的，更加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flexible and adaptive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；</a:t>
            </a:r>
            <a:endParaRPr lang="zh-CN" altLang="en-US" sz="1400" dirty="0">
              <a:solidFill>
                <a:srgbClr val="121212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最终得到的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S×S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的分类器是基于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location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的，这跟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SOLO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的本质思想（</a:t>
            </a:r>
            <a:r>
              <a:rPr lang="en-US" altLang="zh-CN" sz="1400" dirty="0">
                <a:solidFill>
                  <a:srgbClr val="121212"/>
                </a:solidFill>
                <a:latin typeface="-apple-system"/>
              </a:rPr>
              <a:t>segmenting objects by locations</a:t>
            </a:r>
            <a:r>
              <a:rPr lang="zh-CN" altLang="en-US" sz="1400" dirty="0">
                <a:solidFill>
                  <a:srgbClr val="121212"/>
                </a:solidFill>
                <a:latin typeface="-apple-system"/>
              </a:rPr>
              <a:t>）是相符合的。</a:t>
            </a:r>
            <a:endParaRPr lang="zh-CN" altLang="en-US" sz="1400" dirty="0">
              <a:solidFill>
                <a:srgbClr val="121212"/>
              </a:solidFill>
              <a:latin typeface="-apple-system"/>
            </a:endParaRPr>
          </a:p>
          <a:p>
            <a:pPr algn="ctr"/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SOLOv2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sp>
        <p:nvSpPr>
          <p:cNvPr id="9" name="AutoShape 2" descr="image"/>
          <p:cNvSpPr>
            <a:spLocks noChangeAspect="1" noChangeArrowheads="1"/>
          </p:cNvSpPr>
          <p:nvPr/>
        </p:nvSpPr>
        <p:spPr bwMode="auto">
          <a:xfrm>
            <a:off x="13239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3" descr="image"/>
          <p:cNvSpPr>
            <a:spLocks noChangeAspect="1" noChangeArrowheads="1"/>
          </p:cNvSpPr>
          <p:nvPr/>
        </p:nvSpPr>
        <p:spPr bwMode="auto">
          <a:xfrm>
            <a:off x="262255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4" descr="image"/>
          <p:cNvSpPr>
            <a:spLocks noChangeAspect="1" noChangeArrowheads="1"/>
          </p:cNvSpPr>
          <p:nvPr/>
        </p:nvSpPr>
        <p:spPr bwMode="auto">
          <a:xfrm>
            <a:off x="42005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AutoShape 5" descr="image"/>
          <p:cNvSpPr>
            <a:spLocks noChangeAspect="1" noChangeArrowheads="1"/>
          </p:cNvSpPr>
          <p:nvPr/>
        </p:nvSpPr>
        <p:spPr bwMode="auto">
          <a:xfrm>
            <a:off x="1076166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6" descr="image"/>
          <p:cNvSpPr>
            <a:spLocks noChangeAspect="1" noChangeArrowheads="1"/>
          </p:cNvSpPr>
          <p:nvPr/>
        </p:nvSpPr>
        <p:spPr bwMode="auto">
          <a:xfrm>
            <a:off x="113617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AutoShape 7" descr="image"/>
          <p:cNvSpPr>
            <a:spLocks noChangeAspect="1" noChangeArrowheads="1"/>
          </p:cNvSpPr>
          <p:nvPr/>
        </p:nvSpPr>
        <p:spPr bwMode="auto">
          <a:xfrm>
            <a:off x="1280001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AutoShape 8" descr="image"/>
          <p:cNvSpPr>
            <a:spLocks noChangeAspect="1" noChangeArrowheads="1"/>
          </p:cNvSpPr>
          <p:nvPr/>
        </p:nvSpPr>
        <p:spPr bwMode="auto">
          <a:xfrm>
            <a:off x="1409858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9194"/>
            <a:ext cx="12192000" cy="4979612"/>
          </a:xfrm>
          <a:prstGeom prst="rect">
            <a:avLst/>
          </a:prstGeom>
        </p:spPr>
      </p:pic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zh-CN" altLang="en-US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优缺点分析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735291" y="805582"/>
          <a:ext cx="10321399" cy="491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959"/>
                <a:gridCol w="1585519"/>
                <a:gridCol w="1417739"/>
                <a:gridCol w="1082180"/>
                <a:gridCol w="472300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建模方式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Arch.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Bbox</a:t>
                      </a:r>
                      <a:r>
                        <a:rPr lang="en-US" altLang="zh-CN" dirty="0"/>
                        <a:t> map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Mask </a:t>
                      </a:r>
                      <a:endParaRPr lang="en-US" altLang="zh-CN" dirty="0"/>
                    </a:p>
                    <a:p>
                      <a:r>
                        <a:rPr lang="en-US" altLang="zh-CN" dirty="0" err="1"/>
                        <a:t>mAP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优缺点分析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bbox+point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PolarMask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33.3</a:t>
                      </a:r>
                      <a:endParaRPr lang="zh-CN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zh-CN" altLang="en-US" dirty="0"/>
                        <a:t>优点：简单，易和主流的检测方法结合。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缺点：受限于</a:t>
                      </a:r>
                      <a:r>
                        <a:rPr lang="en-US" altLang="zh-CN" dirty="0"/>
                        <a:t>polygon</a:t>
                      </a:r>
                      <a:r>
                        <a:rPr lang="zh-CN" altLang="en-US" dirty="0"/>
                        <a:t>点量化建模方式，</a:t>
                      </a:r>
                      <a:r>
                        <a:rPr lang="en-US" altLang="zh-CN" dirty="0"/>
                        <a:t>mask</a:t>
                      </a:r>
                      <a:r>
                        <a:rPr lang="zh-CN" altLang="en-US" dirty="0"/>
                        <a:t>的边界精度较低。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bbox+point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Poly-YOLO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29.8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bbox+point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Insta-YOLO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873760">
                <a:tc>
                  <a:txBody>
                    <a:bodyPr/>
                    <a:lstStyle/>
                    <a:p>
                      <a:r>
                        <a:rPr lang="en-US" altLang="zh-CN" dirty="0"/>
                        <a:t>bbox+mask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YOLACT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b="0" dirty="0">
                          <a:effectLst/>
                        </a:rPr>
                        <a:t>28.7</a:t>
                      </a:r>
                      <a:endParaRPr lang="en-US" altLang="zh-CN" b="0" dirty="0">
                        <a:effectLst/>
                      </a:endParaRPr>
                    </a:p>
                  </a:txBody>
                  <a:tcPr marL="50800" marR="50800" marT="25400" marB="25400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优点：很简单。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缺点：</a:t>
                      </a:r>
                      <a:r>
                        <a:rPr lang="en-US" altLang="zh-CN" dirty="0"/>
                        <a:t>mask</a:t>
                      </a:r>
                      <a:r>
                        <a:rPr lang="zh-CN" altLang="en-US" dirty="0"/>
                        <a:t>的精度可得到保证。</a:t>
                      </a:r>
                      <a:endParaRPr lang="zh-CN" altLang="en-US" dirty="0"/>
                    </a:p>
                  </a:txBody>
                  <a:tcPr marL="50800" marR="50800" marT="25400" marB="25400" anchor="ctr"/>
                </a:tc>
              </a:tr>
              <a:tr h="436880">
                <a:tc>
                  <a:txBody>
                    <a:bodyPr/>
                    <a:lstStyle/>
                    <a:p>
                      <a:r>
                        <a:rPr lang="en-US" altLang="zh-CN"/>
                        <a:t>bbox+mask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YOLACT++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?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effectLst/>
                        </a:rPr>
                        <a:t>34.1</a:t>
                      </a:r>
                      <a:endParaRPr lang="zh-CN" altLang="en-US" dirty="0"/>
                    </a:p>
                  </a:txBody>
                  <a:tcPr marL="50800" marR="50800" marT="25400" marB="25400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缺点：可变形卷积无法落地</a:t>
                      </a:r>
                      <a:endParaRPr lang="zh-CN" altLang="en-US" dirty="0"/>
                    </a:p>
                  </a:txBody>
                  <a:tcPr marL="50800" marR="50800" marT="25400" marB="2540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bbox+mask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Mask R-CNN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altLang="zh-CN" b="0" dirty="0">
                        <a:effectLst/>
                      </a:endParaRPr>
                    </a:p>
                  </a:txBody>
                  <a:tcPr marL="50800" marR="50800" marT="25400" marB="25400"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缺点：</a:t>
                      </a:r>
                      <a:r>
                        <a:rPr lang="en-US" altLang="zh-CN" dirty="0"/>
                        <a:t>two-stage</a:t>
                      </a:r>
                      <a:r>
                        <a:rPr lang="zh-CN" altLang="en-US" dirty="0"/>
                        <a:t>，耗时相抵较大</a:t>
                      </a:r>
                      <a:endParaRPr lang="zh-CN" altLang="en-US" dirty="0"/>
                    </a:p>
                  </a:txBody>
                  <a:tcPr marL="50800" marR="50800" marT="25400" marB="2540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bbox+mask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BlendMask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b="0" dirty="0">
                          <a:solidFill>
                            <a:schemeClr val="tx1"/>
                          </a:solidFill>
                          <a:effectLst/>
                        </a:rPr>
                        <a:t>37.8</a:t>
                      </a:r>
                      <a:endParaRPr lang="en-US" altLang="zh-CN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800" marR="50800" marT="25400" marB="25400"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bbox+mask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CondInst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缺点：</a:t>
                      </a:r>
                      <a:r>
                        <a:rPr lang="zh-CN" altLang="en-US" dirty="0">
                          <a:highlight>
                            <a:srgbClr val="00F2F7"/>
                          </a:highlight>
                        </a:rPr>
                        <a:t>动态卷积，无法落地</a:t>
                      </a:r>
                      <a:endParaRPr lang="zh-CN" altLang="en-US" dirty="0">
                        <a:highlight>
                          <a:srgbClr val="00F2F7"/>
                        </a:highlight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SOLO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b="0" dirty="0">
                          <a:effectLst/>
                        </a:rPr>
                        <a:t>34.2</a:t>
                      </a:r>
                      <a:endParaRPr lang="en-US" altLang="zh-CN" b="0" dirty="0">
                        <a:effectLst/>
                      </a:endParaRPr>
                    </a:p>
                  </a:txBody>
                  <a:tcPr marL="50800" marR="50800" marT="25400" marB="254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缺点：无</a:t>
                      </a:r>
                      <a:r>
                        <a:rPr lang="en-US" altLang="zh-CN" dirty="0" err="1"/>
                        <a:t>bbox</a:t>
                      </a:r>
                      <a:r>
                        <a:rPr lang="zh-CN" altLang="en-US" dirty="0"/>
                        <a:t>，不符合我们的应用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SOLOv2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b="0" dirty="0">
                          <a:effectLst/>
                        </a:rPr>
                        <a:t>37.1</a:t>
                      </a:r>
                      <a:endParaRPr lang="en-US" altLang="zh-CN" b="0" dirty="0">
                        <a:effectLst/>
                      </a:endParaRPr>
                    </a:p>
                  </a:txBody>
                  <a:tcPr marL="50800" marR="50800" marT="25400" marB="25400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缺点：无</a:t>
                      </a:r>
                      <a:r>
                        <a:rPr lang="en-US" altLang="zh-CN" dirty="0" err="1"/>
                        <a:t>bbox</a:t>
                      </a:r>
                      <a:r>
                        <a:rPr lang="zh-CN" altLang="en-US" dirty="0"/>
                        <a:t>， </a:t>
                      </a:r>
                      <a:r>
                        <a:rPr lang="zh-CN" altLang="en-US" sz="1800" dirty="0">
                          <a:sym typeface="+mn-ea"/>
                        </a:rPr>
                        <a:t>不符合我们的应用；</a:t>
                      </a:r>
                      <a:r>
                        <a:rPr lang="zh-CN" altLang="en-US" dirty="0">
                          <a:highlight>
                            <a:srgbClr val="00F2F7"/>
                          </a:highlight>
                        </a:rPr>
                        <a:t>动态卷积，无法落地</a:t>
                      </a:r>
                      <a:endParaRPr lang="zh-CN" altLang="en-US" dirty="0">
                        <a:highlight>
                          <a:srgbClr val="00F2F7"/>
                        </a:highlight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299285" y="6179212"/>
            <a:ext cx="4355183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/>
              <a:t>COCO VAL 2017</a:t>
            </a:r>
            <a:endParaRPr kumimoji="1" lang="zh-CN" altLang="en-US" sz="1400" dirty="0"/>
          </a:p>
        </p:txBody>
      </p:sp>
      <p:sp>
        <p:nvSpPr>
          <p:cNvPr name="文本框 11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5257" y="1528295"/>
            <a:ext cx="5950256" cy="47817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zh-CN" altLang="en-US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速度与精度对比</a:t>
            </a: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1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name="文本框 1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name="文本框 1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1093108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Mask R-CNN</a:t>
            </a:r>
            <a:r>
              <a:rPr kumimoji="1" lang="zh-CN" altLang="en-US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回顾：</a:t>
            </a:r>
            <a:r>
              <a:rPr lang="en-US" altLang="zh-CN" sz="3200" dirty="0"/>
              <a:t>two-stage,  anchor-base,  bbox+mask</a:t>
            </a:r>
            <a:r>
              <a:rPr kumimoji="1" lang="zh-CN" altLang="en-US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 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976" y="969857"/>
            <a:ext cx="6397290" cy="33222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21" y="4510928"/>
            <a:ext cx="5315223" cy="2044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819" y="4457752"/>
            <a:ext cx="3651438" cy="20575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85306" y="1061420"/>
            <a:ext cx="4177718" cy="26776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Anchor-&gt;Proposal-&gt;Object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en-US" altLang="zh-CN" sz="1400" dirty="0"/>
              <a:t>Stage1:</a:t>
            </a:r>
            <a:endParaRPr kumimoji="1" lang="en-US" altLang="zh-CN" sz="1400" dirty="0"/>
          </a:p>
          <a:p>
            <a:r>
              <a:rPr kumimoji="1" lang="zh-CN" altLang="en-US" sz="1400" dirty="0"/>
              <a:t>正样本：</a:t>
            </a:r>
            <a:r>
              <a:rPr kumimoji="1" lang="en-US" altLang="zh-CN" sz="1400" dirty="0" err="1"/>
              <a:t>iou</a:t>
            </a:r>
            <a:r>
              <a:rPr kumimoji="1" lang="en-US" altLang="zh-CN" sz="1400" dirty="0"/>
              <a:t>&gt;0.7</a:t>
            </a:r>
            <a:r>
              <a:rPr kumimoji="1" lang="zh-CN" altLang="en-US" sz="1400" dirty="0"/>
              <a:t>，</a:t>
            </a:r>
            <a:r>
              <a:rPr kumimoji="1" lang="en-US" altLang="zh-CN" sz="1400" dirty="0" err="1"/>
              <a:t>bbox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dw</a:t>
            </a:r>
            <a:r>
              <a:rPr kumimoji="1" lang="en-US" altLang="zh-CN" sz="1400" dirty="0"/>
              <a:t>/dh/dx/</a:t>
            </a:r>
            <a:r>
              <a:rPr kumimoji="1" lang="en-US" altLang="zh-CN" sz="1400" dirty="0" err="1"/>
              <a:t>dy</a:t>
            </a:r>
            <a:r>
              <a:rPr kumimoji="1" lang="en-US" altLang="zh-CN" sz="1400" dirty="0"/>
              <a:t>)</a:t>
            </a:r>
            <a:endParaRPr kumimoji="1" lang="en-US" altLang="zh-CN" sz="1400" dirty="0"/>
          </a:p>
          <a:p>
            <a:r>
              <a:rPr kumimoji="1" lang="zh-CN" altLang="en-US" sz="1400" dirty="0"/>
              <a:t>负样本：</a:t>
            </a:r>
            <a:r>
              <a:rPr kumimoji="1" lang="en-US" altLang="zh-CN" sz="1400" dirty="0" err="1"/>
              <a:t>iou</a:t>
            </a:r>
            <a:r>
              <a:rPr kumimoji="1" lang="en-US" altLang="zh-CN" sz="1400" dirty="0"/>
              <a:t>&lt;0.3</a:t>
            </a:r>
            <a:endParaRPr kumimoji="1" lang="en-US" altLang="zh-CN" sz="1400" dirty="0"/>
          </a:p>
          <a:p>
            <a:r>
              <a:rPr kumimoji="1" lang="en-US" altLang="zh-CN" sz="1400" dirty="0">
                <a:solidFill>
                  <a:srgbClr val="FF0000"/>
                </a:solidFill>
              </a:rPr>
              <a:t>300</a:t>
            </a:r>
            <a:r>
              <a:rPr kumimoji="1" lang="zh-CN" altLang="en-US" sz="1400" dirty="0">
                <a:solidFill>
                  <a:srgbClr val="FF0000"/>
                </a:solidFill>
              </a:rPr>
              <a:t>个</a:t>
            </a:r>
            <a:r>
              <a:rPr kumimoji="1" lang="en-US" altLang="zh-CN" sz="1400" dirty="0" err="1">
                <a:solidFill>
                  <a:srgbClr val="FF0000"/>
                </a:solidFill>
              </a:rPr>
              <a:t>propoal</a:t>
            </a:r>
            <a:r>
              <a:rPr kumimoji="1" lang="zh-CN" altLang="en-US" sz="1400" dirty="0">
                <a:solidFill>
                  <a:srgbClr val="FF0000"/>
                </a:solidFill>
              </a:rPr>
              <a:t>，每个</a:t>
            </a:r>
            <a:r>
              <a:rPr kumimoji="1" lang="en-US" altLang="zh-CN" sz="1400" dirty="0">
                <a:solidFill>
                  <a:srgbClr val="FF0000"/>
                </a:solidFill>
              </a:rPr>
              <a:t>proposal</a:t>
            </a:r>
            <a:r>
              <a:rPr kumimoji="1" lang="zh-CN" altLang="en-US" sz="1400" dirty="0">
                <a:solidFill>
                  <a:srgbClr val="FF0000"/>
                </a:solidFill>
              </a:rPr>
              <a:t>独立计算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en-US" altLang="zh-CN" sz="1400" dirty="0"/>
              <a:t>Stage2:</a:t>
            </a:r>
            <a:endParaRPr kumimoji="1" lang="en-US" altLang="zh-CN" sz="1400" dirty="0"/>
          </a:p>
          <a:p>
            <a:r>
              <a:rPr kumimoji="1" lang="zh-CN" altLang="en-US" sz="1400" dirty="0"/>
              <a:t>正样本：</a:t>
            </a:r>
            <a:r>
              <a:rPr kumimoji="1" lang="en-US" altLang="zh-CN" sz="1400" dirty="0" err="1"/>
              <a:t>iou</a:t>
            </a:r>
            <a:r>
              <a:rPr kumimoji="1" lang="en-US" altLang="zh-CN" sz="1400" dirty="0"/>
              <a:t>&gt;0.5</a:t>
            </a:r>
            <a:r>
              <a:rPr kumimoji="1" lang="zh-CN" altLang="en-US" sz="1400" dirty="0"/>
              <a:t>，</a:t>
            </a:r>
            <a:r>
              <a:rPr kumimoji="1" lang="en-US" altLang="zh-CN" sz="1400" dirty="0" err="1"/>
              <a:t>bbox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dw</a:t>
            </a:r>
            <a:r>
              <a:rPr kumimoji="1" lang="en-US" altLang="zh-CN" sz="1400" dirty="0"/>
              <a:t>/dh/dx/</a:t>
            </a:r>
            <a:r>
              <a:rPr kumimoji="1" lang="en-US" altLang="zh-CN" sz="1400" dirty="0" err="1"/>
              <a:t>dy</a:t>
            </a:r>
            <a:r>
              <a:rPr kumimoji="1" lang="en-US" altLang="zh-CN" sz="1400" dirty="0"/>
              <a:t>)+</a:t>
            </a:r>
            <a:r>
              <a:rPr kumimoji="1" lang="en-US" altLang="zh-CN" sz="1400" dirty="0" err="1"/>
              <a:t>cls+mask</a:t>
            </a:r>
            <a:endParaRPr kumimoji="1" lang="en-US" altLang="zh-CN" sz="1400" dirty="0"/>
          </a:p>
          <a:p>
            <a:r>
              <a:rPr kumimoji="1" lang="zh-CN" altLang="en-US" sz="1400" dirty="0"/>
              <a:t>负样本：</a:t>
            </a:r>
            <a:r>
              <a:rPr kumimoji="1" lang="en-US" altLang="zh-CN" sz="1400" dirty="0" err="1"/>
              <a:t>iou</a:t>
            </a:r>
            <a:r>
              <a:rPr kumimoji="1" lang="en-US" altLang="zh-CN" sz="1400" dirty="0"/>
              <a:t>&lt;0.4</a:t>
            </a:r>
            <a:endParaRPr kumimoji="1" lang="en-US" altLang="zh-CN" sz="1400" dirty="0"/>
          </a:p>
          <a:p>
            <a:endParaRPr kumimoji="1" lang="en-US" altLang="zh-CN" sz="1400" dirty="0"/>
          </a:p>
          <a:p>
            <a:r>
              <a:rPr kumimoji="1" lang="en-US" altLang="zh-CN" sz="1400" dirty="0"/>
              <a:t>100</a:t>
            </a:r>
            <a:r>
              <a:rPr kumimoji="1" lang="zh-CN" altLang="en-US" sz="1400" dirty="0"/>
              <a:t>个</a:t>
            </a:r>
            <a:r>
              <a:rPr kumimoji="1" lang="en-US" altLang="zh-CN" sz="1400" dirty="0" err="1"/>
              <a:t>bbox</a:t>
            </a:r>
            <a:r>
              <a:rPr kumimoji="1" lang="en-US" altLang="zh-CN" sz="1400" dirty="0"/>
              <a:t> </a:t>
            </a:r>
            <a:r>
              <a:rPr kumimoji="1" lang="zh-CN" altLang="en-US" sz="1400" dirty="0"/>
              <a:t>做 </a:t>
            </a:r>
            <a:r>
              <a:rPr kumimoji="1" lang="en-US" altLang="zh-CN" sz="1400" dirty="0" err="1"/>
              <a:t>nms</a:t>
            </a:r>
            <a:r>
              <a:rPr kumimoji="1" lang="zh-CN" altLang="en-US" sz="1400" dirty="0"/>
              <a:t>得到最终结果</a:t>
            </a:r>
            <a:endParaRPr kumimoji="1" lang="en-US" altLang="zh-CN" sz="1400" dirty="0"/>
          </a:p>
        </p:txBody>
      </p:sp>
      <p:sp>
        <p:nvSpPr>
          <p:cNvPr name="文本框 8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1042774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FCOS</a:t>
            </a:r>
            <a:r>
              <a:rPr kumimoji="1" lang="zh-CN" altLang="en-US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回顾</a:t>
            </a: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: </a:t>
            </a:r>
            <a:r>
              <a:rPr kumimoji="1" lang="en-US" altLang="zh-CN" sz="3200" b="1" dirty="0">
                <a:latin typeface="等线 Light"/>
                <a:ea typeface="等线 Light" panose="02010600030101010101" pitchFamily="2" charset="-122"/>
              </a:rPr>
              <a:t>one</a:t>
            </a:r>
            <a:r>
              <a:rPr lang="en-US" altLang="zh-CN" sz="3200" dirty="0"/>
              <a:t>-stage,  anchor-free,  </a:t>
            </a:r>
            <a:r>
              <a:rPr lang="en-US" altLang="zh-CN" sz="3200" dirty="0" err="1"/>
              <a:t>bbox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5" y="631586"/>
            <a:ext cx="9575023" cy="31062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72" y="4028550"/>
            <a:ext cx="2336153" cy="2709938"/>
          </a:xfrm>
          <a:prstGeom prst="rect">
            <a:avLst/>
          </a:prstGeom>
        </p:spPr>
      </p:pic>
      <p:sp>
        <p:nvSpPr>
          <p:cNvPr id="10" name="AutoShape 4" descr="image"/>
          <p:cNvSpPr>
            <a:spLocks noChangeAspect="1" noChangeArrowheads="1"/>
          </p:cNvSpPr>
          <p:nvPr/>
        </p:nvSpPr>
        <p:spPr bwMode="auto">
          <a:xfrm>
            <a:off x="2619375" y="-5556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5" descr="image"/>
          <p:cNvSpPr>
            <a:spLocks noChangeAspect="1" noChangeArrowheads="1"/>
          </p:cNvSpPr>
          <p:nvPr/>
        </p:nvSpPr>
        <p:spPr bwMode="auto">
          <a:xfrm>
            <a:off x="892175" y="2682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AutoShape 6" descr="image"/>
          <p:cNvSpPr>
            <a:spLocks noChangeAspect="1" noChangeArrowheads="1"/>
          </p:cNvSpPr>
          <p:nvPr/>
        </p:nvSpPr>
        <p:spPr bwMode="auto">
          <a:xfrm>
            <a:off x="1352550" y="2682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7" descr="image"/>
          <p:cNvSpPr>
            <a:spLocks noChangeAspect="1" noChangeArrowheads="1"/>
          </p:cNvSpPr>
          <p:nvPr/>
        </p:nvSpPr>
        <p:spPr bwMode="auto">
          <a:xfrm>
            <a:off x="3273425" y="2682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563" y="5514771"/>
            <a:ext cx="2032104" cy="5778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34" y="3959253"/>
            <a:ext cx="5445530" cy="275151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01563" y="4380902"/>
            <a:ext cx="2184233" cy="9541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Anchor-&gt;Object</a:t>
            </a:r>
            <a:endParaRPr kumimoji="1" lang="en-US" altLang="zh-CN" sz="1400" dirty="0"/>
          </a:p>
          <a:p>
            <a:r>
              <a:rPr kumimoji="1" lang="zh-CN" altLang="en-US" sz="1400" dirty="0"/>
              <a:t>正样本</a:t>
            </a:r>
            <a:r>
              <a:rPr kumimoji="1" lang="en-US" altLang="zh-CN" sz="1400" dirty="0"/>
              <a:t>+</a:t>
            </a:r>
            <a:r>
              <a:rPr kumimoji="1" lang="zh-CN" altLang="en-US" sz="1400" dirty="0"/>
              <a:t>负样本：见右边</a:t>
            </a:r>
            <a:endParaRPr kumimoji="1" lang="en-US" altLang="zh-CN" sz="1400" dirty="0"/>
          </a:p>
          <a:p>
            <a:r>
              <a:rPr kumimoji="1" lang="en-US" altLang="zh-CN" sz="1400" dirty="0"/>
              <a:t>100</a:t>
            </a:r>
            <a:r>
              <a:rPr kumimoji="1" lang="zh-CN" altLang="en-US" sz="1400" dirty="0"/>
              <a:t>个</a:t>
            </a:r>
            <a:r>
              <a:rPr kumimoji="1" lang="en-US" altLang="zh-CN" sz="1400" dirty="0" err="1"/>
              <a:t>bbox</a:t>
            </a:r>
            <a:r>
              <a:rPr kumimoji="1" lang="en-US" altLang="zh-CN" sz="1400" dirty="0"/>
              <a:t> </a:t>
            </a:r>
            <a:r>
              <a:rPr kumimoji="1" lang="zh-CN" altLang="en-US" sz="1400" dirty="0"/>
              <a:t>做 </a:t>
            </a:r>
            <a:r>
              <a:rPr kumimoji="1" lang="en-US" altLang="zh-CN" sz="1400" dirty="0" err="1"/>
              <a:t>nms</a:t>
            </a:r>
            <a:r>
              <a:rPr kumimoji="1" lang="zh-CN" altLang="en-US" sz="1400" dirty="0"/>
              <a:t>得到最终结果</a:t>
            </a:r>
            <a:endParaRPr kumimoji="1" lang="en-US" altLang="zh-CN" sz="1400" dirty="0"/>
          </a:p>
        </p:txBody>
      </p:sp>
      <p:sp>
        <p:nvSpPr>
          <p:cNvPr name="文本框 14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FCOS</a:t>
            </a:r>
            <a:r>
              <a:rPr kumimoji="1" lang="zh-CN" altLang="en-US" sz="3200" b="1" dirty="0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回顾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11" y="1058258"/>
            <a:ext cx="11899474" cy="35797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16146" y="5062194"/>
            <a:ext cx="473600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/>
              <a:t>FCOS</a:t>
            </a:r>
            <a:r>
              <a:rPr kumimoji="1" lang="zh-CN" altLang="en-US" sz="2000" dirty="0"/>
              <a:t>详细网络结构图</a:t>
            </a:r>
            <a:endParaRPr kumimoji="1" lang="zh-CN" altLang="en-US" sz="2000" dirty="0"/>
          </a:p>
        </p:txBody>
      </p:sp>
      <p:sp>
        <p:nvSpPr>
          <p:cNvPr name="文本框 9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name="文本框 1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78"/>
          <p:cNvSpPr/>
          <p:nvPr/>
        </p:nvSpPr>
        <p:spPr>
          <a:xfrm>
            <a:off x="148170" y="189786"/>
            <a:ext cx="86495" cy="493200"/>
          </a:xfrm>
          <a:prstGeom prst="roundRect">
            <a:avLst>
              <a:gd name="adj" fmla="val 50000"/>
            </a:avLst>
          </a:prstGeom>
          <a:solidFill>
            <a:srgbClr val="44B8B5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9259" y="805582"/>
            <a:ext cx="11832741" cy="52468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4665" y="115717"/>
            <a:ext cx="676296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3200" b="1" dirty="0" err="1">
                <a:solidFill>
                  <a:srgbClr val="009193"/>
                </a:solidFill>
                <a:latin typeface="等线 Light"/>
                <a:ea typeface="等线 Light" panose="02010600030101010101" pitchFamily="2" charset="-122"/>
              </a:rPr>
              <a:t>PolarMask</a:t>
            </a:r>
            <a:endParaRPr kumimoji="1" lang="en-US" altLang="zh-CN" sz="3200" b="1" dirty="0">
              <a:solidFill>
                <a:srgbClr val="009193"/>
              </a:solidFill>
              <a:latin typeface="等线 Light"/>
              <a:ea typeface="等线 Light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815" y="579339"/>
            <a:ext cx="7372892" cy="304455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90" y="3704996"/>
            <a:ext cx="3062285" cy="30372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06" y="3774523"/>
            <a:ext cx="4387621" cy="25115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468" y="6108410"/>
            <a:ext cx="2736991" cy="577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64892" y="3704996"/>
            <a:ext cx="3026004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mask_target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r>
              <a:rPr lang="en-US" altLang="zh-CN" sz="1600" dirty="0"/>
              <a:t>cv2.findcounter()</a:t>
            </a:r>
            <a:r>
              <a:rPr lang="zh-CN" altLang="en-US" sz="1600" dirty="0"/>
              <a:t>，重新计算了</a:t>
            </a:r>
            <a:r>
              <a:rPr lang="en-US" altLang="zh-CN" sz="1600" dirty="0"/>
              <a:t>counter</a:t>
            </a:r>
            <a:r>
              <a:rPr lang="zh-CN" altLang="en-US" sz="1600" dirty="0"/>
              <a:t>，标定时的稀疏的</a:t>
            </a:r>
            <a:r>
              <a:rPr lang="en-US" altLang="zh-CN" sz="1600" dirty="0"/>
              <a:t>polygon</a:t>
            </a:r>
            <a:r>
              <a:rPr lang="zh-CN" altLang="en-US" sz="1600" dirty="0"/>
              <a:t>上的点会变的相对稠密。大目标一般在各个角度上均会采样到点。但是小目标的</a:t>
            </a:r>
            <a:r>
              <a:rPr lang="en-US" altLang="zh-CN" sz="1600" dirty="0"/>
              <a:t>counter</a:t>
            </a:r>
            <a:r>
              <a:rPr lang="zh-CN" altLang="en-US" sz="1600" dirty="0"/>
              <a:t>点还是不够稠密，部分的角度上的点为</a:t>
            </a:r>
            <a:r>
              <a:rPr lang="en-US" altLang="zh-CN" sz="1600" dirty="0"/>
              <a:t>0</a:t>
            </a:r>
            <a:r>
              <a:rPr lang="zh-CN" altLang="en-US" sz="1600" dirty="0"/>
              <a:t>，对采样不到的点需要插值得到</a:t>
            </a:r>
            <a:r>
              <a:rPr lang="en-US" altLang="zh-CN" sz="1600" dirty="0"/>
              <a:t>?</a:t>
            </a:r>
            <a:endParaRPr kumimoji="1" lang="zh-CN" altLang="en-US" sz="1600" dirty="0"/>
          </a:p>
        </p:txBody>
      </p:sp>
      <p:sp>
        <p:nvSpPr>
          <p:cNvPr name="文本框 9" id="27" hidden="true"/>
          <p:cNvSpPr txBox="true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anchor="t" rtlCol="false"/>
          <a:lstStyle/>
          <a:p>
            <a:pPr algn="l"/>
            <a:r>
              <a:t/>
            </a:r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BBAAD9C20180234D78A0072836F0B400A2B9B204106CDB20AFD98A35B1062BB52B48BD38D16E3B0F22C92508C846A9EBF9F921AA11D00BB11BBFC2F27D7E2BD524FCC1AD97246647841F2CA76F024A905F30EBB67DB8DF2E58E6F1972EEBDC48DC86259BDE3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 kumimoj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12700">
          <a:solidFill>
            <a:schemeClr val="tx1"/>
          </a:solidFill>
        </a:ln>
      </a:spPr>
      <a:bodyPr wrap="square" rtlCol="0">
        <a:spAutoFit/>
      </a:bodyPr>
      <a:lstStyle>
        <a:defPPr algn="ctr">
          <a:defRPr kumimoji="1" sz="14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2411</Words>
  <Application>WWO_aliyun_20201019112421-9bb9c296e6</Application>
  <PresentationFormat>宽屏</PresentationFormat>
  <Paragraphs>283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汉仪旗黑KW 55S</vt:lpstr>
      <vt:lpstr>等线 Light</vt:lpstr>
      <vt:lpstr>等线 Light</vt:lpstr>
      <vt:lpstr>Helvetica Neue Medium</vt:lpstr>
      <vt:lpstr>等线</vt:lpstr>
      <vt:lpstr>PingFang SC</vt:lpstr>
      <vt:lpstr>-apple-system</vt:lpstr>
      <vt:lpstr>汉仪书宋二KW</vt:lpstr>
      <vt:lpstr>汉仪中等线KW</vt:lpstr>
      <vt:lpstr>Kingsoft Confetti</vt:lpstr>
      <vt:lpstr>webwppDefTheme</vt:lpstr>
      <vt:lpstr>Office 主题​​</vt:lpstr>
      <vt:lpstr>实时实例分割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实时实例分割 </dc:title>
  <dc:creator>wqever1@163.com</dc:creator>
  <cp:lastModifiedBy>banma-0740</cp:lastModifiedBy>
  <dcterms:created xsi:type="dcterms:W3CDTF">2021-05-12T13:21:07Z</dcterms:created>
  <dcterms:modified xsi:type="dcterms:W3CDTF">2021-05-12T13:21:07Z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property1">
    <vt:lpwstr>BBAAD9C20180234D78A0072836F0B400A2B9B204106CDB20AFD98A35B1062BB52B48BD38D16E3B0F22C92508C846A9EBF9F921AA11D00BB11BBFC2F27D7E2BD524FCC1AD97246647841F2CA76F024A905F30EBB67DB8DF2E58E6F1972EEBDC48DC86259BDE3</vt:lpwstr>
  </property>
</Properties>
</file>